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650" r:id="rId2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393328-B54E-4155-BD8B-A48A8BBE60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338BAE9-F3E3-4A1D-A608-ED4E1D4CEC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0D59AA8-A095-468E-AA49-2B384685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A2F67-DE63-43ED-8A56-D7924E8DE339}" type="datetimeFigureOut">
              <a:rPr lang="nl-NL" smtClean="0"/>
              <a:t>1-11-2023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DEECF96-C4B5-4734-A256-B511E862A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843589A-92FE-4BAF-B9DB-884813B27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6F0A2-E438-4BC2-93D8-9F38AFBBC90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26532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C5CA05-B9AD-4332-8B47-5330074B9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AA995D9-DA1A-4973-B500-102BCB5E1B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C209162-8720-4139-BF17-2124B0CF9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A2F67-DE63-43ED-8A56-D7924E8DE339}" type="datetimeFigureOut">
              <a:rPr lang="nl-NL" smtClean="0"/>
              <a:t>1-11-2023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E5E72DE-2A82-4199-A379-409C6EC87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383079A-F78D-403F-863A-F5CA929DD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6F0A2-E438-4BC2-93D8-9F38AFBBC90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8378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BE1C7561-ADAC-40DA-A380-ECCDEE1AC8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3104F42-8ED3-4CF3-8249-360359E7A2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353C5E4-E60B-414D-90D7-AA0C143FE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A2F67-DE63-43ED-8A56-D7924E8DE339}" type="datetimeFigureOut">
              <a:rPr lang="nl-NL" smtClean="0"/>
              <a:t>1-11-2023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49D40D7-89B4-451C-8373-7D9C6BA41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6FF8B5A-9D17-48F2-85EF-BBC978277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6F0A2-E438-4BC2-93D8-9F38AFBBC90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37776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43FADB-99CB-4EEE-8966-231F38625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77670C1-4370-48E2-B5BB-AC6F1DDBAC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CB5FA89-74C0-4E18-80FB-7B3414DA1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A2F67-DE63-43ED-8A56-D7924E8DE339}" type="datetimeFigureOut">
              <a:rPr lang="nl-NL" smtClean="0"/>
              <a:t>1-11-2023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F8C8751-5EFD-4CD8-AB24-59900528A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86E56DA-2E6A-4C3D-A0FB-C4EC066BE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6F0A2-E438-4BC2-93D8-9F38AFBBC90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81560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B1F175-71F7-494B-8A89-BADFB9F50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0E94D9C-046E-455E-952E-B8F3597A02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136EF49-CE38-447E-A86E-71C509ABE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A2F67-DE63-43ED-8A56-D7924E8DE339}" type="datetimeFigureOut">
              <a:rPr lang="nl-NL" smtClean="0"/>
              <a:t>1-11-2023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CCDFB85-35D3-4D01-B134-E2A7C89B7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628C6A-C6CB-444F-9C7E-0809188E2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6F0A2-E438-4BC2-93D8-9F38AFBBC90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35321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00C27B-663E-43A7-8B90-5668ADC24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CE2D954-8E8C-4B99-86C0-25C7C5536A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1379373-F485-46BC-9D0A-C02748E945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DB77E16-A55D-4CF5-9368-05D826A60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A2F67-DE63-43ED-8A56-D7924E8DE339}" type="datetimeFigureOut">
              <a:rPr lang="nl-NL" smtClean="0"/>
              <a:t>1-11-2023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A26B2CC-7746-43B1-9240-FA767850B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2C07A74-12EA-476C-AF9A-C419796E8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6F0A2-E438-4BC2-93D8-9F38AFBBC90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59909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7B8D1E-E7FE-42B3-9DF2-F3CD8FD34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BBB0F5D-B57F-4614-BA9D-B09B602C4E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001C91D-C4BB-44C8-8899-A2CD365774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CA9ED19-FD0F-446C-945B-838CAB3E21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83E986F-A7A9-4B16-9C3C-3BAB10E841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A710CF65-1EFD-4B8C-8ACB-2313D02F1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A2F67-DE63-43ED-8A56-D7924E8DE339}" type="datetimeFigureOut">
              <a:rPr lang="nl-NL" smtClean="0"/>
              <a:t>1-11-2023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0C354A5-070D-4C70-8EF4-7D0504FA7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12F70102-A1B7-4CDB-9F6B-E3327B5C5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6F0A2-E438-4BC2-93D8-9F38AFBBC90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37746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F435E7-E764-435E-A590-CE91BCEF0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1DE1D40-5D88-433F-B514-55F4C566E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A2F67-DE63-43ED-8A56-D7924E8DE339}" type="datetimeFigureOut">
              <a:rPr lang="nl-NL" smtClean="0"/>
              <a:t>1-11-2023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3DC82EB2-9BEF-43C2-BEE5-5F2922F1C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3128BF2-33FA-4ACA-8CC7-EDEEB9CA4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6F0A2-E438-4BC2-93D8-9F38AFBBC90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5082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B45BEE5-6BBD-46E3-B9D8-91830B81A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A2F67-DE63-43ED-8A56-D7924E8DE339}" type="datetimeFigureOut">
              <a:rPr lang="nl-NL" smtClean="0"/>
              <a:t>1-11-2023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2A61D4FF-C95C-4144-90C3-42EA68834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3A263C4-E2B9-4266-9EA0-C1C09F78C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6F0A2-E438-4BC2-93D8-9F38AFBBC90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05708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7A68B8-6442-4C82-833A-0E4523356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BD9CFD-C307-4081-AE2B-FC95A1306A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B3EA0C7-C2DF-485C-AAF5-9B831CAC4A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73858C9-1E88-4177-9EAA-18C727443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A2F67-DE63-43ED-8A56-D7924E8DE339}" type="datetimeFigureOut">
              <a:rPr lang="nl-NL" smtClean="0"/>
              <a:t>1-11-2023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DDE46C6-5654-4131-AE30-91F9199E5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ECAF547-750A-46B8-9907-4D15DBF21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6F0A2-E438-4BC2-93D8-9F38AFBBC90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04582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EF438F-E2F1-4ABC-A1C0-3CF23ADFF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3D281BC7-B3E3-41F7-A95B-AD566B944D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E9D7F36-D977-4C6A-A44D-0AD1C74603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029068C-E16F-447F-AD71-BE8A9BDA3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A2F67-DE63-43ED-8A56-D7924E8DE339}" type="datetimeFigureOut">
              <a:rPr lang="nl-NL" smtClean="0"/>
              <a:t>1-11-2023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0A569D8-86F2-43F6-A75F-2B45FC604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F6E2E47-48BA-45AD-8D02-984240427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6F0A2-E438-4BC2-93D8-9F38AFBBC90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139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81F74074-1F7D-4771-8620-CFF63E9D0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8969484-0883-451B-919B-ACEE4A5EB8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13992DD-DCE8-4992-97F2-A11967FC0A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9A2F67-DE63-43ED-8A56-D7924E8DE339}" type="datetimeFigureOut">
              <a:rPr lang="nl-NL" smtClean="0"/>
              <a:t>1-11-2023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1D6030A-ADB3-4C13-8F52-11F5D2DACD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750C9A7-93C3-45BD-BE05-D3707A7EF3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6F0A2-E438-4BC2-93D8-9F38AFBBC90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69252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>
            <a:extLst>
              <a:ext uri="{FF2B5EF4-FFF2-40B4-BE49-F238E27FC236}">
                <a16:creationId xmlns:a16="http://schemas.microsoft.com/office/drawing/2014/main" id="{CBE8D901-7D85-F9B3-5328-8799BD4EC3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52" t="4404" r="1" b="4948"/>
          <a:stretch/>
        </p:blipFill>
        <p:spPr>
          <a:xfrm>
            <a:off x="4055420" y="18661"/>
            <a:ext cx="3935986" cy="19115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</p:pic>
      <p:sp>
        <p:nvSpPr>
          <p:cNvPr id="29" name="Rechthoek 28">
            <a:extLst>
              <a:ext uri="{FF2B5EF4-FFF2-40B4-BE49-F238E27FC236}">
                <a16:creationId xmlns:a16="http://schemas.microsoft.com/office/drawing/2014/main" id="{54D4E840-8DB7-6D08-C43F-0B51704A5DF0}"/>
              </a:ext>
            </a:extLst>
          </p:cNvPr>
          <p:cNvSpPr/>
          <p:nvPr/>
        </p:nvSpPr>
        <p:spPr>
          <a:xfrm>
            <a:off x="9331" y="4301411"/>
            <a:ext cx="3963441" cy="25379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hthoek 27">
            <a:extLst>
              <a:ext uri="{FF2B5EF4-FFF2-40B4-BE49-F238E27FC236}">
                <a16:creationId xmlns:a16="http://schemas.microsoft.com/office/drawing/2014/main" id="{BED3973B-D701-1D2E-ED11-E96F089BB562}"/>
              </a:ext>
            </a:extLst>
          </p:cNvPr>
          <p:cNvSpPr/>
          <p:nvPr/>
        </p:nvSpPr>
        <p:spPr>
          <a:xfrm>
            <a:off x="18661" y="2001983"/>
            <a:ext cx="3953596" cy="22214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hthoek 26">
            <a:extLst>
              <a:ext uri="{FF2B5EF4-FFF2-40B4-BE49-F238E27FC236}">
                <a16:creationId xmlns:a16="http://schemas.microsoft.com/office/drawing/2014/main" id="{6C557824-CD9C-E331-B966-562236079575}"/>
              </a:ext>
            </a:extLst>
          </p:cNvPr>
          <p:cNvSpPr/>
          <p:nvPr/>
        </p:nvSpPr>
        <p:spPr>
          <a:xfrm>
            <a:off x="9193" y="9331"/>
            <a:ext cx="3972257" cy="19203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EF790E3B-D044-651B-A632-745B96272A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847" r="152" b="5194"/>
          <a:stretch/>
        </p:blipFill>
        <p:spPr>
          <a:xfrm>
            <a:off x="8072257" y="4301413"/>
            <a:ext cx="4104192" cy="252859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20043ACA-ED8D-93F1-AAEB-9C8581713E8E}"/>
              </a:ext>
            </a:extLst>
          </p:cNvPr>
          <p:cNvSpPr txBox="1"/>
          <p:nvPr/>
        </p:nvSpPr>
        <p:spPr>
          <a:xfrm>
            <a:off x="113297" y="97584"/>
            <a:ext cx="380618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3663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Onderzoek Erodeerbaarheid Klei</a:t>
            </a:r>
          </a:p>
          <a:p>
            <a:pPr marL="354013" marR="0" lvl="1" indent="-260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Buitentalud en kleikern</a:t>
            </a:r>
          </a:p>
          <a:p>
            <a:pPr marL="354013" marR="0" lvl="1" indent="-260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Zeedijken onder golfaanval</a:t>
            </a:r>
          </a:p>
          <a:p>
            <a:pPr marL="354013" marR="0" lvl="1" indent="-260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Structuurvorming</a:t>
            </a:r>
          </a:p>
          <a:p>
            <a:pPr marL="354013" marR="0" lvl="1" indent="-260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Nieuwe classificatie van klei</a:t>
            </a:r>
          </a:p>
          <a:p>
            <a:pPr marL="354013" marR="0" lvl="1" indent="-260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54013" marR="0" lvl="1" indent="-260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54013" marR="0" lvl="1" indent="-260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93663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Componenten</a:t>
            </a:r>
          </a:p>
          <a:p>
            <a:pPr marL="354013" marR="0" lvl="1" indent="-260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Proeflocatie Dubbele Dijk bij Bierum</a:t>
            </a:r>
          </a:p>
          <a:p>
            <a:pPr marL="354013" marR="0" lvl="1" indent="-260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Deltagoot-onderzoek als fundament</a:t>
            </a:r>
          </a:p>
          <a:p>
            <a:pPr marL="354013" marR="0" lvl="1" indent="-260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Laboratorium-onderzoek erosieparameters</a:t>
            </a:r>
          </a:p>
          <a:p>
            <a:pPr marL="354013" marR="0" lvl="1" indent="-260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Profielkuil-onderzoek en Geoscan</a:t>
            </a:r>
          </a:p>
          <a:p>
            <a:pPr marL="354013" marR="0" lvl="1" indent="-260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Introductie Borehole Erosion Test</a:t>
            </a:r>
          </a:p>
          <a:p>
            <a:pPr marL="354013" marR="0" lvl="1" indent="-260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Uitbreiden erosiemodel</a:t>
            </a:r>
          </a:p>
          <a:p>
            <a:pPr marL="93663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93663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93663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Samenwerking</a:t>
            </a:r>
          </a:p>
          <a:p>
            <a:pPr marL="354013" marR="0" lvl="1" indent="-260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Keringbeheerders en onderzoekers</a:t>
            </a:r>
          </a:p>
          <a:p>
            <a:pPr marL="354013" marR="0" lvl="1" indent="-260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Expert-team Brede Groene Dijk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087F69F0-FB61-715F-761E-3AC1B27F01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22" b="1379"/>
          <a:stretch/>
        </p:blipFill>
        <p:spPr>
          <a:xfrm>
            <a:off x="4066196" y="4310743"/>
            <a:ext cx="3925210" cy="25285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B0574023-582C-F247-DB0D-0AA871D2E4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2101" y="4652945"/>
            <a:ext cx="938452" cy="499499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E0FF0BA3-30CB-125B-BD92-0C32507C6C9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054" b="4431"/>
          <a:stretch/>
        </p:blipFill>
        <p:spPr>
          <a:xfrm>
            <a:off x="8061650" y="18661"/>
            <a:ext cx="4105468" cy="19109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</p:pic>
      <p:sp>
        <p:nvSpPr>
          <p:cNvPr id="16" name="Rechthoek 15">
            <a:extLst>
              <a:ext uri="{FF2B5EF4-FFF2-40B4-BE49-F238E27FC236}">
                <a16:creationId xmlns:a16="http://schemas.microsoft.com/office/drawing/2014/main" id="{9940DFAD-7C63-48AB-6A28-436F71A43459}"/>
              </a:ext>
            </a:extLst>
          </p:cNvPr>
          <p:cNvSpPr/>
          <p:nvPr/>
        </p:nvSpPr>
        <p:spPr>
          <a:xfrm>
            <a:off x="8061650" y="2009000"/>
            <a:ext cx="4114800" cy="22214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BD604E0A-5EC2-E3B8-4F3E-418B6A7AB641}"/>
              </a:ext>
            </a:extLst>
          </p:cNvPr>
          <p:cNvSpPr txBox="1"/>
          <p:nvPr/>
        </p:nvSpPr>
        <p:spPr>
          <a:xfrm>
            <a:off x="10350798" y="4297475"/>
            <a:ext cx="18412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Borehole Erosion Test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7A88F5F1-891B-926C-33F8-070D88C13500}"/>
              </a:ext>
            </a:extLst>
          </p:cNvPr>
          <p:cNvSpPr txBox="1"/>
          <p:nvPr/>
        </p:nvSpPr>
        <p:spPr>
          <a:xfrm>
            <a:off x="10359688" y="11766"/>
            <a:ext cx="19248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Profielkuil-onderzoek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22001DD5-8E15-CABA-71E2-F434BA35D625}"/>
              </a:ext>
            </a:extLst>
          </p:cNvPr>
          <p:cNvSpPr txBox="1"/>
          <p:nvPr/>
        </p:nvSpPr>
        <p:spPr>
          <a:xfrm>
            <a:off x="4217204" y="4297475"/>
            <a:ext cx="19248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Deltagoot-onderzoek</a:t>
            </a: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3B736CBB-5C89-795E-A9AB-47FAA7FFAACF}"/>
              </a:ext>
            </a:extLst>
          </p:cNvPr>
          <p:cNvSpPr txBox="1"/>
          <p:nvPr/>
        </p:nvSpPr>
        <p:spPr>
          <a:xfrm>
            <a:off x="10110696" y="2004634"/>
            <a:ext cx="2239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Laboratorium-onderzoek</a:t>
            </a:r>
          </a:p>
        </p:txBody>
      </p:sp>
      <p:pic>
        <p:nvPicPr>
          <p:cNvPr id="1026" name="Picture 2" descr="Deltares - Netherlands Centre for Coastal Research">
            <a:extLst>
              <a:ext uri="{FF2B5EF4-FFF2-40B4-BE49-F238E27FC236}">
                <a16:creationId xmlns:a16="http://schemas.microsoft.com/office/drawing/2014/main" id="{E9A89898-CF29-BD6E-E47A-AAF5FFD87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61" y="6204820"/>
            <a:ext cx="1357877" cy="441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ogo waterschap Noorderzijlvest - Bouwcirculair">
            <a:extLst>
              <a:ext uri="{FF2B5EF4-FFF2-40B4-BE49-F238E27FC236}">
                <a16:creationId xmlns:a16="http://schemas.microsoft.com/office/drawing/2014/main" id="{E9D7CC32-EAC9-EF30-19C1-D47D2D76F3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6" t="28262" r="24808" b="18578"/>
          <a:stretch/>
        </p:blipFill>
        <p:spPr bwMode="auto">
          <a:xfrm>
            <a:off x="2089044" y="5150494"/>
            <a:ext cx="1759194" cy="1133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AutoShape 6" descr="Home | Hoogwaterbeschermingsprogramma">
            <a:extLst>
              <a:ext uri="{FF2B5EF4-FFF2-40B4-BE49-F238E27FC236}">
                <a16:creationId xmlns:a16="http://schemas.microsoft.com/office/drawing/2014/main" id="{4EFAEF87-7903-C0FF-0771-4D2CD3760C8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4" name="Picture 10" descr="Home | Hoogwaterbeschermingsprogramma">
            <a:extLst>
              <a:ext uri="{FF2B5EF4-FFF2-40B4-BE49-F238E27FC236}">
                <a16:creationId xmlns:a16="http://schemas.microsoft.com/office/drawing/2014/main" id="{3C78E129-BB88-1FB2-7371-95BD5787F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65" y="5315993"/>
            <a:ext cx="1462311" cy="80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kstvak 29">
            <a:extLst>
              <a:ext uri="{FF2B5EF4-FFF2-40B4-BE49-F238E27FC236}">
                <a16:creationId xmlns:a16="http://schemas.microsoft.com/office/drawing/2014/main" id="{A272F27F-860D-29AD-BB9C-2297911BD9CB}"/>
              </a:ext>
            </a:extLst>
          </p:cNvPr>
          <p:cNvSpPr txBox="1"/>
          <p:nvPr/>
        </p:nvSpPr>
        <p:spPr>
          <a:xfrm>
            <a:off x="5833105" y="12992"/>
            <a:ext cx="2239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Proeflocatie Dubbele Dijk</a:t>
            </a:r>
          </a:p>
        </p:txBody>
      </p:sp>
      <p:pic>
        <p:nvPicPr>
          <p:cNvPr id="31" name="Afbeelding 30">
            <a:extLst>
              <a:ext uri="{FF2B5EF4-FFF2-40B4-BE49-F238E27FC236}">
                <a16:creationId xmlns:a16="http://schemas.microsoft.com/office/drawing/2014/main" id="{326AA67A-9072-200C-AC76-460DAF0D58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23728" y="3187139"/>
            <a:ext cx="1721447" cy="973748"/>
          </a:xfrm>
          <a:prstGeom prst="rect">
            <a:avLst/>
          </a:prstGeom>
        </p:spPr>
      </p:pic>
      <p:pic>
        <p:nvPicPr>
          <p:cNvPr id="32" name="Afbeelding 31">
            <a:extLst>
              <a:ext uri="{FF2B5EF4-FFF2-40B4-BE49-F238E27FC236}">
                <a16:creationId xmlns:a16="http://schemas.microsoft.com/office/drawing/2014/main" id="{D0E0FA93-0A26-FB83-FE04-BF7A400947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95617" y="2445992"/>
            <a:ext cx="2140397" cy="1569624"/>
          </a:xfrm>
          <a:prstGeom prst="rect">
            <a:avLst/>
          </a:prstGeom>
        </p:spPr>
      </p:pic>
      <p:pic>
        <p:nvPicPr>
          <p:cNvPr id="33" name="Afbeelding 32">
            <a:extLst>
              <a:ext uri="{FF2B5EF4-FFF2-40B4-BE49-F238E27FC236}">
                <a16:creationId xmlns:a16="http://schemas.microsoft.com/office/drawing/2014/main" id="{ED642B42-334B-4567-D4BB-AF38CC2C4CA8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21722" b="10682"/>
          <a:stretch/>
        </p:blipFill>
        <p:spPr>
          <a:xfrm>
            <a:off x="8173616" y="2194065"/>
            <a:ext cx="1806686" cy="930477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53DB49C2-0F4D-DFE4-773A-A877362BF725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15170" b="470"/>
          <a:stretch/>
        </p:blipFill>
        <p:spPr>
          <a:xfrm>
            <a:off x="4055420" y="2017564"/>
            <a:ext cx="3928699" cy="22092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D9FBD9BC-997C-1253-EE0B-BF3594D9FCF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43189" y="6310731"/>
            <a:ext cx="1065121" cy="486791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1BB6966C-5210-D373-F36C-6CF79B0760DE}"/>
              </a:ext>
            </a:extLst>
          </p:cNvPr>
          <p:cNvSpPr txBox="1"/>
          <p:nvPr/>
        </p:nvSpPr>
        <p:spPr>
          <a:xfrm>
            <a:off x="5406403" y="2019608"/>
            <a:ext cx="15720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Blok uit dijkkern</a:t>
            </a:r>
          </a:p>
        </p:txBody>
      </p:sp>
    </p:spTree>
    <p:extLst>
      <p:ext uri="{BB962C8B-B14F-4D97-AF65-F5344CB8AC3E}">
        <p14:creationId xmlns:p14="http://schemas.microsoft.com/office/powerpoint/2010/main" val="1553689801"/>
      </p:ext>
    </p:extLst>
  </p:cSld>
  <p:clrMapOvr>
    <a:masterClrMapping/>
  </p:clrMapOvr>
</p:sld>
</file>

<file path=ppt/theme/theme1.xml><?xml version="1.0" encoding="utf-8"?>
<a:theme xmlns:a="http://schemas.openxmlformats.org/drawingml/2006/main" name="1_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</Words>
  <Application>Microsoft Office PowerPoint</Application>
  <PresentationFormat>Breedbeeld</PresentationFormat>
  <Paragraphs>26</Paragraphs>
  <Slides>1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Wingdings</vt:lpstr>
      <vt:lpstr>1_Kantoorthema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Martin van der Meer</dc:creator>
  <cp:lastModifiedBy>Kees de Jong</cp:lastModifiedBy>
  <cp:revision>1</cp:revision>
  <dcterms:created xsi:type="dcterms:W3CDTF">2023-05-02T10:49:15Z</dcterms:created>
  <dcterms:modified xsi:type="dcterms:W3CDTF">2023-11-01T16:55:03Z</dcterms:modified>
</cp:coreProperties>
</file>