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82" r:id="rId6"/>
    <p:sldId id="786" r:id="rId7"/>
    <p:sldId id="284" r:id="rId8"/>
    <p:sldId id="788" r:id="rId9"/>
    <p:sldId id="789" r:id="rId10"/>
    <p:sldId id="787" r:id="rId11"/>
    <p:sldId id="790" r:id="rId12"/>
    <p:sldId id="824" r:id="rId13"/>
    <p:sldId id="791" r:id="rId14"/>
    <p:sldId id="291" r:id="rId15"/>
    <p:sldId id="792" r:id="rId16"/>
    <p:sldId id="793" r:id="rId17"/>
    <p:sldId id="794" r:id="rId18"/>
    <p:sldId id="795" r:id="rId19"/>
    <p:sldId id="796" r:id="rId20"/>
    <p:sldId id="295" r:id="rId21"/>
  </p:sldIdLst>
  <p:sldSz cx="12192000" cy="6858000"/>
  <p:notesSz cx="6669088" cy="9926638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 Spit" initials="RS" lastIdx="1" clrIdx="0">
    <p:extLst>
      <p:ext uri="{19B8F6BF-5375-455C-9EA6-DF929625EA0E}">
        <p15:presenceInfo xmlns:p15="http://schemas.microsoft.com/office/powerpoint/2012/main" userId="S-1-5-21-1157133776-2798491918-3152326227-40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C70"/>
    <a:srgbClr val="009FEE"/>
    <a:srgbClr val="F07F0A"/>
    <a:srgbClr val="B4D012"/>
    <a:srgbClr val="9E007D"/>
    <a:srgbClr val="0033CC"/>
    <a:srgbClr val="FFFFFF"/>
    <a:srgbClr val="102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640A5-1C59-4E93-AAB6-C0FAE59C6DDD}" v="1" dt="2023-11-06T22:29:49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2" autoAdjust="0"/>
    <p:restoredTop sz="94542" autoAdjust="0"/>
  </p:normalViewPr>
  <p:slideViewPr>
    <p:cSldViewPr>
      <p:cViewPr varScale="1">
        <p:scale>
          <a:sx n="105" d="100"/>
          <a:sy n="105" d="100"/>
        </p:scale>
        <p:origin x="26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7100"/>
    </p:cViewPr>
  </p:sorterViewPr>
  <p:notesViewPr>
    <p:cSldViewPr>
      <p:cViewPr varScale="1">
        <p:scale>
          <a:sx n="90" d="100"/>
          <a:sy n="90" d="100"/>
        </p:scale>
        <p:origin x="3750" y="96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as Koops" userId="554a76f2-22d2-43e0-a60d-43e6eabfbf02" providerId="ADAL" clId="{216640A5-1C59-4E93-AAB6-C0FAE59C6DDD}"/>
    <pc:docChg chg="addSld modSld sldOrd">
      <pc:chgData name="Andras Koops" userId="554a76f2-22d2-43e0-a60d-43e6eabfbf02" providerId="ADAL" clId="{216640A5-1C59-4E93-AAB6-C0FAE59C6DDD}" dt="2023-11-06T22:30:18.968" v="2"/>
      <pc:docMkLst>
        <pc:docMk/>
      </pc:docMkLst>
      <pc:sldChg chg="add ord">
        <pc:chgData name="Andras Koops" userId="554a76f2-22d2-43e0-a60d-43e6eabfbf02" providerId="ADAL" clId="{216640A5-1C59-4E93-AAB6-C0FAE59C6DDD}" dt="2023-11-06T22:30:18.968" v="2"/>
        <pc:sldMkLst>
          <pc:docMk/>
          <pc:sldMk cId="1220059570" sldId="82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52AF4-8803-4568-A5B3-8EC4CEC7633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CCFB06D-B253-4C3A-9877-CFFD17041CB0}">
      <dgm:prSet phldrT="[Tekst]"/>
      <dgm:spPr/>
      <dgm:t>
        <a:bodyPr/>
        <a:lstStyle/>
        <a:p>
          <a:r>
            <a:rPr lang="nl-NL" dirty="0">
              <a:solidFill>
                <a:schemeClr val="bg1"/>
              </a:solidFill>
            </a:rPr>
            <a:t>1. Opstellen projectplan (2020-2021)</a:t>
          </a:r>
        </a:p>
      </dgm:t>
    </dgm:pt>
    <dgm:pt modelId="{2F01CFA8-BA6C-4265-91B2-FA16595A7CA8}" type="parTrans" cxnId="{E6A64453-B58C-483F-A05B-84FB4B562E72}">
      <dgm:prSet/>
      <dgm:spPr/>
      <dgm:t>
        <a:bodyPr/>
        <a:lstStyle/>
        <a:p>
          <a:endParaRPr lang="nl-NL"/>
        </a:p>
      </dgm:t>
    </dgm:pt>
    <dgm:pt modelId="{12ED1206-3347-4F10-B7C9-BE898E3CC9A7}" type="sibTrans" cxnId="{E6A64453-B58C-483F-A05B-84FB4B562E72}">
      <dgm:prSet/>
      <dgm:spPr/>
      <dgm:t>
        <a:bodyPr/>
        <a:lstStyle/>
        <a:p>
          <a:endParaRPr lang="nl-NL"/>
        </a:p>
      </dgm:t>
    </dgm:pt>
    <dgm:pt modelId="{5EB96E51-7529-4AF2-8005-BCE0159F2C72}">
      <dgm:prSet phldrT="[Tekst]"/>
      <dgm:spPr/>
      <dgm:t>
        <a:bodyPr/>
        <a:lstStyle/>
        <a:p>
          <a:r>
            <a:rPr lang="nl-NL">
              <a:solidFill>
                <a:schemeClr val="bg1"/>
              </a:solidFill>
            </a:rPr>
            <a:t>2. Datasets binnenhalen / sorteren (2021) </a:t>
          </a:r>
        </a:p>
      </dgm:t>
    </dgm:pt>
    <dgm:pt modelId="{4530DF83-93A8-4EF6-B4E1-7BCD738822B2}" type="parTrans" cxnId="{CA898FE8-BEFB-4882-B155-76534DC56258}">
      <dgm:prSet/>
      <dgm:spPr/>
      <dgm:t>
        <a:bodyPr/>
        <a:lstStyle/>
        <a:p>
          <a:endParaRPr lang="nl-NL"/>
        </a:p>
      </dgm:t>
    </dgm:pt>
    <dgm:pt modelId="{73923C55-1A45-4E80-8F98-B314498D044D}" type="sibTrans" cxnId="{CA898FE8-BEFB-4882-B155-76534DC56258}">
      <dgm:prSet/>
      <dgm:spPr/>
      <dgm:t>
        <a:bodyPr/>
        <a:lstStyle/>
        <a:p>
          <a:endParaRPr lang="nl-NL"/>
        </a:p>
      </dgm:t>
    </dgm:pt>
    <dgm:pt modelId="{6D32567D-F73E-41A0-BB48-5A16C1D554F4}">
      <dgm:prSet phldrT="[Tekst]"/>
      <dgm:spPr/>
      <dgm:t>
        <a:bodyPr/>
        <a:lstStyle/>
        <a:p>
          <a:r>
            <a:rPr lang="nl-NL">
              <a:solidFill>
                <a:schemeClr val="bg1"/>
              </a:solidFill>
            </a:rPr>
            <a:t>3. Data-analyse (2021)</a:t>
          </a:r>
        </a:p>
      </dgm:t>
    </dgm:pt>
    <dgm:pt modelId="{6A5ABFFC-C698-418A-A8A8-49585177E9D1}" type="parTrans" cxnId="{3BFBDDD4-D9A9-460A-A080-3F84F0D6F514}">
      <dgm:prSet/>
      <dgm:spPr/>
      <dgm:t>
        <a:bodyPr/>
        <a:lstStyle/>
        <a:p>
          <a:endParaRPr lang="nl-NL"/>
        </a:p>
      </dgm:t>
    </dgm:pt>
    <dgm:pt modelId="{4E236852-F3CB-47F3-BE00-E8AEDC6D69E8}" type="sibTrans" cxnId="{3BFBDDD4-D9A9-460A-A080-3F84F0D6F514}">
      <dgm:prSet/>
      <dgm:spPr/>
      <dgm:t>
        <a:bodyPr/>
        <a:lstStyle/>
        <a:p>
          <a:endParaRPr lang="nl-NL"/>
        </a:p>
      </dgm:t>
    </dgm:pt>
    <dgm:pt modelId="{69432780-2A9F-4B18-89E9-44C6A4E3F0B0}">
      <dgm:prSet phldrT="[Tekst]"/>
      <dgm:spPr/>
      <dgm:t>
        <a:bodyPr/>
        <a:lstStyle/>
        <a:p>
          <a:r>
            <a:rPr lang="nl-NL">
              <a:solidFill>
                <a:schemeClr val="bg1"/>
              </a:solidFill>
            </a:rPr>
            <a:t>4. Ontwerpen en implementeren GIS applicatie (2021)</a:t>
          </a:r>
        </a:p>
      </dgm:t>
    </dgm:pt>
    <dgm:pt modelId="{9600999E-818C-4407-AF24-163A63759480}" type="parTrans" cxnId="{AB9FE02B-F995-4137-A8ED-89A24ECD98B5}">
      <dgm:prSet/>
      <dgm:spPr/>
      <dgm:t>
        <a:bodyPr/>
        <a:lstStyle/>
        <a:p>
          <a:endParaRPr lang="nl-NL"/>
        </a:p>
      </dgm:t>
    </dgm:pt>
    <dgm:pt modelId="{53D0FB7B-6CF2-4539-9062-0845A6762ED2}" type="sibTrans" cxnId="{AB9FE02B-F995-4137-A8ED-89A24ECD98B5}">
      <dgm:prSet/>
      <dgm:spPr/>
      <dgm:t>
        <a:bodyPr/>
        <a:lstStyle/>
        <a:p>
          <a:endParaRPr lang="nl-NL"/>
        </a:p>
      </dgm:t>
    </dgm:pt>
    <dgm:pt modelId="{3DE276AC-86D6-422E-8642-E4CB7DDB29BA}">
      <dgm:prSet phldrT="[Tekst]"/>
      <dgm:spPr/>
      <dgm:t>
        <a:bodyPr/>
        <a:lstStyle/>
        <a:p>
          <a:r>
            <a:rPr lang="nl-NL">
              <a:solidFill>
                <a:schemeClr val="bg1"/>
              </a:solidFill>
            </a:rPr>
            <a:t>5.  Uitvoering</a:t>
          </a:r>
        </a:p>
        <a:p>
          <a:r>
            <a:rPr lang="nl-NL">
              <a:solidFill>
                <a:schemeClr val="bg1"/>
              </a:solidFill>
            </a:rPr>
            <a:t>(2021 t/m 2023)</a:t>
          </a:r>
        </a:p>
      </dgm:t>
    </dgm:pt>
    <dgm:pt modelId="{62810299-F89E-40B4-9CB7-FDF9F0BF318C}" type="parTrans" cxnId="{9CDE3375-1D85-4EB6-B103-B3A39FE80020}">
      <dgm:prSet/>
      <dgm:spPr/>
      <dgm:t>
        <a:bodyPr/>
        <a:lstStyle/>
        <a:p>
          <a:endParaRPr lang="nl-NL"/>
        </a:p>
      </dgm:t>
    </dgm:pt>
    <dgm:pt modelId="{BBABD9C7-6433-4222-A9C5-5D605DFA3383}" type="sibTrans" cxnId="{9CDE3375-1D85-4EB6-B103-B3A39FE80020}">
      <dgm:prSet/>
      <dgm:spPr/>
      <dgm:t>
        <a:bodyPr/>
        <a:lstStyle/>
        <a:p>
          <a:endParaRPr lang="nl-NL"/>
        </a:p>
      </dgm:t>
    </dgm:pt>
    <dgm:pt modelId="{4FB49D6E-3ED4-4631-AE0F-B42AB83FCB71}" type="pres">
      <dgm:prSet presAssocID="{FD252AF4-8803-4568-A5B3-8EC4CEC76332}" presName="Name0" presStyleCnt="0">
        <dgm:presLayoutVars>
          <dgm:dir/>
          <dgm:resizeHandles val="exact"/>
        </dgm:presLayoutVars>
      </dgm:prSet>
      <dgm:spPr/>
    </dgm:pt>
    <dgm:pt modelId="{356CE6D6-D8CB-4581-BE0B-D30818FCB609}" type="pres">
      <dgm:prSet presAssocID="{2CCFB06D-B253-4C3A-9877-CFFD17041CB0}" presName="node" presStyleLbl="node1" presStyleIdx="0" presStyleCnt="5">
        <dgm:presLayoutVars>
          <dgm:bulletEnabled val="1"/>
        </dgm:presLayoutVars>
      </dgm:prSet>
      <dgm:spPr/>
    </dgm:pt>
    <dgm:pt modelId="{124955B2-056D-403E-A967-6D00E3E9F002}" type="pres">
      <dgm:prSet presAssocID="{12ED1206-3347-4F10-B7C9-BE898E3CC9A7}" presName="sibTrans" presStyleLbl="sibTrans2D1" presStyleIdx="0" presStyleCnt="4"/>
      <dgm:spPr/>
    </dgm:pt>
    <dgm:pt modelId="{09876DA8-FA0C-4730-B415-DA3A8898D680}" type="pres">
      <dgm:prSet presAssocID="{12ED1206-3347-4F10-B7C9-BE898E3CC9A7}" presName="connectorText" presStyleLbl="sibTrans2D1" presStyleIdx="0" presStyleCnt="4"/>
      <dgm:spPr/>
    </dgm:pt>
    <dgm:pt modelId="{1E19113D-6D81-4610-89FD-AD05BCDE31A4}" type="pres">
      <dgm:prSet presAssocID="{5EB96E51-7529-4AF2-8005-BCE0159F2C72}" presName="node" presStyleLbl="node1" presStyleIdx="1" presStyleCnt="5">
        <dgm:presLayoutVars>
          <dgm:bulletEnabled val="1"/>
        </dgm:presLayoutVars>
      </dgm:prSet>
      <dgm:spPr/>
    </dgm:pt>
    <dgm:pt modelId="{148A33C3-9A99-4B3F-9B30-BB148B37CBC6}" type="pres">
      <dgm:prSet presAssocID="{73923C55-1A45-4E80-8F98-B314498D044D}" presName="sibTrans" presStyleLbl="sibTrans2D1" presStyleIdx="1" presStyleCnt="4"/>
      <dgm:spPr/>
    </dgm:pt>
    <dgm:pt modelId="{27B5F456-76C0-4177-A301-79DBE4FC0868}" type="pres">
      <dgm:prSet presAssocID="{73923C55-1A45-4E80-8F98-B314498D044D}" presName="connectorText" presStyleLbl="sibTrans2D1" presStyleIdx="1" presStyleCnt="4"/>
      <dgm:spPr/>
    </dgm:pt>
    <dgm:pt modelId="{9507FF23-A63B-4991-B862-F8900DA97795}" type="pres">
      <dgm:prSet presAssocID="{6D32567D-F73E-41A0-BB48-5A16C1D554F4}" presName="node" presStyleLbl="node1" presStyleIdx="2" presStyleCnt="5">
        <dgm:presLayoutVars>
          <dgm:bulletEnabled val="1"/>
        </dgm:presLayoutVars>
      </dgm:prSet>
      <dgm:spPr/>
    </dgm:pt>
    <dgm:pt modelId="{B3A07938-B92D-4494-8A22-84122C72990E}" type="pres">
      <dgm:prSet presAssocID="{4E236852-F3CB-47F3-BE00-E8AEDC6D69E8}" presName="sibTrans" presStyleLbl="sibTrans2D1" presStyleIdx="2" presStyleCnt="4"/>
      <dgm:spPr/>
    </dgm:pt>
    <dgm:pt modelId="{DB1B91A3-E896-43B4-9FAA-2853ED20726F}" type="pres">
      <dgm:prSet presAssocID="{4E236852-F3CB-47F3-BE00-E8AEDC6D69E8}" presName="connectorText" presStyleLbl="sibTrans2D1" presStyleIdx="2" presStyleCnt="4"/>
      <dgm:spPr/>
    </dgm:pt>
    <dgm:pt modelId="{B3570A2C-EA35-4332-9D09-B32E0E995955}" type="pres">
      <dgm:prSet presAssocID="{69432780-2A9F-4B18-89E9-44C6A4E3F0B0}" presName="node" presStyleLbl="node1" presStyleIdx="3" presStyleCnt="5">
        <dgm:presLayoutVars>
          <dgm:bulletEnabled val="1"/>
        </dgm:presLayoutVars>
      </dgm:prSet>
      <dgm:spPr/>
    </dgm:pt>
    <dgm:pt modelId="{D1B1B8FC-AE56-4C0E-991F-5356B7CE8943}" type="pres">
      <dgm:prSet presAssocID="{53D0FB7B-6CF2-4539-9062-0845A6762ED2}" presName="sibTrans" presStyleLbl="sibTrans2D1" presStyleIdx="3" presStyleCnt="4"/>
      <dgm:spPr/>
    </dgm:pt>
    <dgm:pt modelId="{4086D7BE-8511-4D9D-BD34-7A1043E45D7E}" type="pres">
      <dgm:prSet presAssocID="{53D0FB7B-6CF2-4539-9062-0845A6762ED2}" presName="connectorText" presStyleLbl="sibTrans2D1" presStyleIdx="3" presStyleCnt="4"/>
      <dgm:spPr/>
    </dgm:pt>
    <dgm:pt modelId="{651414FC-BB8C-4E07-89FD-5B2FA19D9056}" type="pres">
      <dgm:prSet presAssocID="{3DE276AC-86D6-422E-8642-E4CB7DDB29BA}" presName="node" presStyleLbl="node1" presStyleIdx="4" presStyleCnt="5">
        <dgm:presLayoutVars>
          <dgm:bulletEnabled val="1"/>
        </dgm:presLayoutVars>
      </dgm:prSet>
      <dgm:spPr/>
    </dgm:pt>
  </dgm:ptLst>
  <dgm:cxnLst>
    <dgm:cxn modelId="{6E503501-DA00-4D95-BB8C-9C7608775E11}" type="presOf" srcId="{73923C55-1A45-4E80-8F98-B314498D044D}" destId="{27B5F456-76C0-4177-A301-79DBE4FC0868}" srcOrd="1" destOrd="0" presId="urn:microsoft.com/office/officeart/2005/8/layout/process1"/>
    <dgm:cxn modelId="{B0EB2023-C1CA-4CF1-A00E-3102742C8C0E}" type="presOf" srcId="{73923C55-1A45-4E80-8F98-B314498D044D}" destId="{148A33C3-9A99-4B3F-9B30-BB148B37CBC6}" srcOrd="0" destOrd="0" presId="urn:microsoft.com/office/officeart/2005/8/layout/process1"/>
    <dgm:cxn modelId="{AB9FE02B-F995-4137-A8ED-89A24ECD98B5}" srcId="{FD252AF4-8803-4568-A5B3-8EC4CEC76332}" destId="{69432780-2A9F-4B18-89E9-44C6A4E3F0B0}" srcOrd="3" destOrd="0" parTransId="{9600999E-818C-4407-AF24-163A63759480}" sibTransId="{53D0FB7B-6CF2-4539-9062-0845A6762ED2}"/>
    <dgm:cxn modelId="{832A105C-A30F-4717-9607-9E8E6B7A6D3D}" type="presOf" srcId="{53D0FB7B-6CF2-4539-9062-0845A6762ED2}" destId="{D1B1B8FC-AE56-4C0E-991F-5356B7CE8943}" srcOrd="0" destOrd="0" presId="urn:microsoft.com/office/officeart/2005/8/layout/process1"/>
    <dgm:cxn modelId="{4EAD8D61-EE20-42A3-B22E-A3B03D065B01}" type="presOf" srcId="{53D0FB7B-6CF2-4539-9062-0845A6762ED2}" destId="{4086D7BE-8511-4D9D-BD34-7A1043E45D7E}" srcOrd="1" destOrd="0" presId="urn:microsoft.com/office/officeart/2005/8/layout/process1"/>
    <dgm:cxn modelId="{4F4BC050-290B-4A24-B20E-246CF4544409}" type="presOf" srcId="{4E236852-F3CB-47F3-BE00-E8AEDC6D69E8}" destId="{DB1B91A3-E896-43B4-9FAA-2853ED20726F}" srcOrd="1" destOrd="0" presId="urn:microsoft.com/office/officeart/2005/8/layout/process1"/>
    <dgm:cxn modelId="{E6A64453-B58C-483F-A05B-84FB4B562E72}" srcId="{FD252AF4-8803-4568-A5B3-8EC4CEC76332}" destId="{2CCFB06D-B253-4C3A-9877-CFFD17041CB0}" srcOrd="0" destOrd="0" parTransId="{2F01CFA8-BA6C-4265-91B2-FA16595A7CA8}" sibTransId="{12ED1206-3347-4F10-B7C9-BE898E3CC9A7}"/>
    <dgm:cxn modelId="{9CDE3375-1D85-4EB6-B103-B3A39FE80020}" srcId="{FD252AF4-8803-4568-A5B3-8EC4CEC76332}" destId="{3DE276AC-86D6-422E-8642-E4CB7DDB29BA}" srcOrd="4" destOrd="0" parTransId="{62810299-F89E-40B4-9CB7-FDF9F0BF318C}" sibTransId="{BBABD9C7-6433-4222-A9C5-5D605DFA3383}"/>
    <dgm:cxn modelId="{A5E5CF94-AC52-4BF8-A2BC-5F1F409C961F}" type="presOf" srcId="{4E236852-F3CB-47F3-BE00-E8AEDC6D69E8}" destId="{B3A07938-B92D-4494-8A22-84122C72990E}" srcOrd="0" destOrd="0" presId="urn:microsoft.com/office/officeart/2005/8/layout/process1"/>
    <dgm:cxn modelId="{28813399-72BB-43F5-AD4D-0D93770DABBE}" type="presOf" srcId="{5EB96E51-7529-4AF2-8005-BCE0159F2C72}" destId="{1E19113D-6D81-4610-89FD-AD05BCDE31A4}" srcOrd="0" destOrd="0" presId="urn:microsoft.com/office/officeart/2005/8/layout/process1"/>
    <dgm:cxn modelId="{35E788A5-2BC4-43C5-A11D-32FAAD197BF8}" type="presOf" srcId="{3DE276AC-86D6-422E-8642-E4CB7DDB29BA}" destId="{651414FC-BB8C-4E07-89FD-5B2FA19D9056}" srcOrd="0" destOrd="0" presId="urn:microsoft.com/office/officeart/2005/8/layout/process1"/>
    <dgm:cxn modelId="{8E34DEB7-0F11-4A8D-91FB-3314CE097DF8}" type="presOf" srcId="{6D32567D-F73E-41A0-BB48-5A16C1D554F4}" destId="{9507FF23-A63B-4991-B862-F8900DA97795}" srcOrd="0" destOrd="0" presId="urn:microsoft.com/office/officeart/2005/8/layout/process1"/>
    <dgm:cxn modelId="{C74E61C2-6FD6-4A44-BA5A-E860BAA48B2A}" type="presOf" srcId="{12ED1206-3347-4F10-B7C9-BE898E3CC9A7}" destId="{09876DA8-FA0C-4730-B415-DA3A8898D680}" srcOrd="1" destOrd="0" presId="urn:microsoft.com/office/officeart/2005/8/layout/process1"/>
    <dgm:cxn modelId="{5B7582CA-962E-457C-A6EB-41A1B8E8FA85}" type="presOf" srcId="{2CCFB06D-B253-4C3A-9877-CFFD17041CB0}" destId="{356CE6D6-D8CB-4581-BE0B-D30818FCB609}" srcOrd="0" destOrd="0" presId="urn:microsoft.com/office/officeart/2005/8/layout/process1"/>
    <dgm:cxn modelId="{3BFBDDD4-D9A9-460A-A080-3F84F0D6F514}" srcId="{FD252AF4-8803-4568-A5B3-8EC4CEC76332}" destId="{6D32567D-F73E-41A0-BB48-5A16C1D554F4}" srcOrd="2" destOrd="0" parTransId="{6A5ABFFC-C698-418A-A8A8-49585177E9D1}" sibTransId="{4E236852-F3CB-47F3-BE00-E8AEDC6D69E8}"/>
    <dgm:cxn modelId="{3B6A81DC-E40D-44FD-B818-008F06CB8D3D}" type="presOf" srcId="{FD252AF4-8803-4568-A5B3-8EC4CEC76332}" destId="{4FB49D6E-3ED4-4631-AE0F-B42AB83FCB71}" srcOrd="0" destOrd="0" presId="urn:microsoft.com/office/officeart/2005/8/layout/process1"/>
    <dgm:cxn modelId="{CA898FE8-BEFB-4882-B155-76534DC56258}" srcId="{FD252AF4-8803-4568-A5B3-8EC4CEC76332}" destId="{5EB96E51-7529-4AF2-8005-BCE0159F2C72}" srcOrd="1" destOrd="0" parTransId="{4530DF83-93A8-4EF6-B4E1-7BCD738822B2}" sibTransId="{73923C55-1A45-4E80-8F98-B314498D044D}"/>
    <dgm:cxn modelId="{C2C426EA-7331-4551-B350-E9165D7B84E0}" type="presOf" srcId="{12ED1206-3347-4F10-B7C9-BE898E3CC9A7}" destId="{124955B2-056D-403E-A967-6D00E3E9F002}" srcOrd="0" destOrd="0" presId="urn:microsoft.com/office/officeart/2005/8/layout/process1"/>
    <dgm:cxn modelId="{6A9020EB-3975-4A1E-879A-DA918A090CC3}" type="presOf" srcId="{69432780-2A9F-4B18-89E9-44C6A4E3F0B0}" destId="{B3570A2C-EA35-4332-9D09-B32E0E995955}" srcOrd="0" destOrd="0" presId="urn:microsoft.com/office/officeart/2005/8/layout/process1"/>
    <dgm:cxn modelId="{41560BAB-9289-4F2C-98A0-C1EB02EF863C}" type="presParOf" srcId="{4FB49D6E-3ED4-4631-AE0F-B42AB83FCB71}" destId="{356CE6D6-D8CB-4581-BE0B-D30818FCB609}" srcOrd="0" destOrd="0" presId="urn:microsoft.com/office/officeart/2005/8/layout/process1"/>
    <dgm:cxn modelId="{6F21E472-2EF2-422E-9B66-6E2CE4E545B0}" type="presParOf" srcId="{4FB49D6E-3ED4-4631-AE0F-B42AB83FCB71}" destId="{124955B2-056D-403E-A967-6D00E3E9F002}" srcOrd="1" destOrd="0" presId="urn:microsoft.com/office/officeart/2005/8/layout/process1"/>
    <dgm:cxn modelId="{E3917E59-2A31-4367-A834-E813F63793B2}" type="presParOf" srcId="{124955B2-056D-403E-A967-6D00E3E9F002}" destId="{09876DA8-FA0C-4730-B415-DA3A8898D680}" srcOrd="0" destOrd="0" presId="urn:microsoft.com/office/officeart/2005/8/layout/process1"/>
    <dgm:cxn modelId="{2F02446A-D245-4EB5-9732-364979E31E5B}" type="presParOf" srcId="{4FB49D6E-3ED4-4631-AE0F-B42AB83FCB71}" destId="{1E19113D-6D81-4610-89FD-AD05BCDE31A4}" srcOrd="2" destOrd="0" presId="urn:microsoft.com/office/officeart/2005/8/layout/process1"/>
    <dgm:cxn modelId="{0058F47D-CB63-4643-BC4A-3AA67BC6ED25}" type="presParOf" srcId="{4FB49D6E-3ED4-4631-AE0F-B42AB83FCB71}" destId="{148A33C3-9A99-4B3F-9B30-BB148B37CBC6}" srcOrd="3" destOrd="0" presId="urn:microsoft.com/office/officeart/2005/8/layout/process1"/>
    <dgm:cxn modelId="{2208FE19-9271-4373-A553-96A764A153E3}" type="presParOf" srcId="{148A33C3-9A99-4B3F-9B30-BB148B37CBC6}" destId="{27B5F456-76C0-4177-A301-79DBE4FC0868}" srcOrd="0" destOrd="0" presId="urn:microsoft.com/office/officeart/2005/8/layout/process1"/>
    <dgm:cxn modelId="{F7845EF6-6551-4201-9EDC-4EECF672BCE2}" type="presParOf" srcId="{4FB49D6E-3ED4-4631-AE0F-B42AB83FCB71}" destId="{9507FF23-A63B-4991-B862-F8900DA97795}" srcOrd="4" destOrd="0" presId="urn:microsoft.com/office/officeart/2005/8/layout/process1"/>
    <dgm:cxn modelId="{C081E37E-23D4-48DC-96D1-F5AFB7E684B2}" type="presParOf" srcId="{4FB49D6E-3ED4-4631-AE0F-B42AB83FCB71}" destId="{B3A07938-B92D-4494-8A22-84122C72990E}" srcOrd="5" destOrd="0" presId="urn:microsoft.com/office/officeart/2005/8/layout/process1"/>
    <dgm:cxn modelId="{472EC2D4-F3F0-4CBC-9316-CF006BF66739}" type="presParOf" srcId="{B3A07938-B92D-4494-8A22-84122C72990E}" destId="{DB1B91A3-E896-43B4-9FAA-2853ED20726F}" srcOrd="0" destOrd="0" presId="urn:microsoft.com/office/officeart/2005/8/layout/process1"/>
    <dgm:cxn modelId="{E6A98CF2-8781-4171-B25F-1574F98654B6}" type="presParOf" srcId="{4FB49D6E-3ED4-4631-AE0F-B42AB83FCB71}" destId="{B3570A2C-EA35-4332-9D09-B32E0E995955}" srcOrd="6" destOrd="0" presId="urn:microsoft.com/office/officeart/2005/8/layout/process1"/>
    <dgm:cxn modelId="{20F93AC7-5509-4ABC-BF85-AF6286017FDD}" type="presParOf" srcId="{4FB49D6E-3ED4-4631-AE0F-B42AB83FCB71}" destId="{D1B1B8FC-AE56-4C0E-991F-5356B7CE8943}" srcOrd="7" destOrd="0" presId="urn:microsoft.com/office/officeart/2005/8/layout/process1"/>
    <dgm:cxn modelId="{3BED56AE-86F7-4A1D-87F5-8425CDF09D08}" type="presParOf" srcId="{D1B1B8FC-AE56-4C0E-991F-5356B7CE8943}" destId="{4086D7BE-8511-4D9D-BD34-7A1043E45D7E}" srcOrd="0" destOrd="0" presId="urn:microsoft.com/office/officeart/2005/8/layout/process1"/>
    <dgm:cxn modelId="{E1EF6998-9448-45DF-AB71-6349E49D5445}" type="presParOf" srcId="{4FB49D6E-3ED4-4631-AE0F-B42AB83FCB71}" destId="{651414FC-BB8C-4E07-89FD-5B2FA19D905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17D894-F848-4FDC-B95D-05E9EED33A09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062BB73-A502-4C03-845E-3AEA4FBCAD91}">
      <dgm:prSet phldrT="[Tekst]"/>
      <dgm:spPr/>
      <dgm:t>
        <a:bodyPr/>
        <a:lstStyle/>
        <a:p>
          <a:r>
            <a:rPr lang="nl-NL" b="1"/>
            <a:t>4. Eind resultaat van de bedrijfsbeoordeling</a:t>
          </a:r>
        </a:p>
      </dgm:t>
    </dgm:pt>
    <dgm:pt modelId="{F6888AB7-4841-43E5-B660-320C33E39360}" type="parTrans" cxnId="{EF042DFC-82DF-4A5F-823B-61D131208893}">
      <dgm:prSet/>
      <dgm:spPr/>
      <dgm:t>
        <a:bodyPr/>
        <a:lstStyle/>
        <a:p>
          <a:endParaRPr lang="nl-NL" b="1"/>
        </a:p>
      </dgm:t>
    </dgm:pt>
    <dgm:pt modelId="{1666ACC0-2170-4A8D-9E44-636D9DAB86BD}" type="sibTrans" cxnId="{EF042DFC-82DF-4A5F-823B-61D131208893}">
      <dgm:prSet/>
      <dgm:spPr/>
      <dgm:t>
        <a:bodyPr/>
        <a:lstStyle/>
        <a:p>
          <a:endParaRPr lang="nl-NL" b="1"/>
        </a:p>
      </dgm:t>
    </dgm:pt>
    <dgm:pt modelId="{8246DE94-153D-448B-A48B-E90230B7AF55}" type="asst">
      <dgm:prSet phldrT="[Tekst]"/>
      <dgm:spPr/>
      <dgm:t>
        <a:bodyPr/>
        <a:lstStyle/>
        <a:p>
          <a:r>
            <a:rPr lang="nl-NL" b="1"/>
            <a:t>1. Beoordeling middels </a:t>
          </a:r>
        </a:p>
        <a:p>
          <a:r>
            <a:rPr lang="nl-NL" b="1"/>
            <a:t>Quick-Scan-Tool in de collector map</a:t>
          </a:r>
        </a:p>
      </dgm:t>
    </dgm:pt>
    <dgm:pt modelId="{1B0AE161-4746-4FA1-B093-74216C7D7368}" type="parTrans" cxnId="{88769C59-60ED-4073-B7A7-2357C75FB9E1}">
      <dgm:prSet/>
      <dgm:spPr/>
      <dgm:t>
        <a:bodyPr/>
        <a:lstStyle/>
        <a:p>
          <a:endParaRPr lang="nl-NL" b="1"/>
        </a:p>
      </dgm:t>
    </dgm:pt>
    <dgm:pt modelId="{8649AFEF-2F1B-487C-BC9A-B826DCBCD797}" type="sibTrans" cxnId="{88769C59-60ED-4073-B7A7-2357C75FB9E1}">
      <dgm:prSet/>
      <dgm:spPr/>
      <dgm:t>
        <a:bodyPr/>
        <a:lstStyle/>
        <a:p>
          <a:endParaRPr lang="nl-NL" b="1"/>
        </a:p>
      </dgm:t>
    </dgm:pt>
    <dgm:pt modelId="{F7B1AA26-3BF2-4A3E-BA1F-C6CFEE7E88F2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nl-NL" b="1"/>
            <a:t>GIS-data zuiveringskring</a:t>
          </a:r>
        </a:p>
      </dgm:t>
    </dgm:pt>
    <dgm:pt modelId="{38F74872-6318-44C3-8EF7-F8FF4F65D0A9}" type="parTrans" cxnId="{BBB467C8-EEBA-4667-8214-E7D231ED2CD5}">
      <dgm:prSet/>
      <dgm:spPr/>
      <dgm:t>
        <a:bodyPr/>
        <a:lstStyle/>
        <a:p>
          <a:endParaRPr lang="nl-NL" b="1"/>
        </a:p>
      </dgm:t>
    </dgm:pt>
    <dgm:pt modelId="{958947CF-FDEA-4480-BD65-F836D113C67C}" type="sibTrans" cxnId="{BBB467C8-EEBA-4667-8214-E7D231ED2CD5}">
      <dgm:prSet/>
      <dgm:spPr/>
      <dgm:t>
        <a:bodyPr/>
        <a:lstStyle/>
        <a:p>
          <a:endParaRPr lang="nl-NL" b="1"/>
        </a:p>
      </dgm:t>
    </dgm:pt>
    <dgm:pt modelId="{1126F4F4-35CA-4D10-A58C-53E67D60AE25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nl-NL" b="1"/>
            <a:t>Huidige industriele bedrijfsbestand  </a:t>
          </a:r>
        </a:p>
      </dgm:t>
    </dgm:pt>
    <dgm:pt modelId="{BD595643-7989-4A4B-B7D3-F81534D0EBC1}" type="parTrans" cxnId="{A3BB6BC3-F6CE-43C1-87D3-34EBD338871C}">
      <dgm:prSet/>
      <dgm:spPr/>
      <dgm:t>
        <a:bodyPr/>
        <a:lstStyle/>
        <a:p>
          <a:endParaRPr lang="nl-NL" b="1"/>
        </a:p>
      </dgm:t>
    </dgm:pt>
    <dgm:pt modelId="{4C44255D-9574-4F19-B73E-654874EAA553}" type="sibTrans" cxnId="{A3BB6BC3-F6CE-43C1-87D3-34EBD338871C}">
      <dgm:prSet/>
      <dgm:spPr/>
      <dgm:t>
        <a:bodyPr/>
        <a:lstStyle/>
        <a:p>
          <a:endParaRPr lang="nl-NL" b="1"/>
        </a:p>
      </dgm:t>
    </dgm:pt>
    <dgm:pt modelId="{56595F4B-B6B6-469C-9921-134548CA6D2A}">
      <dgm:prSet phldrT="[Teks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nl-NL" b="1" dirty="0"/>
            <a:t>GIS-data </a:t>
          </a:r>
          <a:br>
            <a:rPr lang="nl-NL" b="1" dirty="0"/>
          </a:br>
          <a:r>
            <a:rPr lang="nl-NL" b="1" dirty="0"/>
            <a:t>Basis administratie gebouwen </a:t>
          </a:r>
        </a:p>
      </dgm:t>
    </dgm:pt>
    <dgm:pt modelId="{BD6FAD74-FDD3-407A-A6B6-4135DE938604}" type="parTrans" cxnId="{0F989268-28BA-41D7-8F19-EF9B9A0D3169}">
      <dgm:prSet/>
      <dgm:spPr/>
      <dgm:t>
        <a:bodyPr/>
        <a:lstStyle/>
        <a:p>
          <a:endParaRPr lang="nl-NL" b="1"/>
        </a:p>
      </dgm:t>
    </dgm:pt>
    <dgm:pt modelId="{CAC62294-D2E6-4272-A5D6-885BF90FB210}" type="sibTrans" cxnId="{0F989268-28BA-41D7-8F19-EF9B9A0D3169}">
      <dgm:prSet/>
      <dgm:spPr/>
      <dgm:t>
        <a:bodyPr/>
        <a:lstStyle/>
        <a:p>
          <a:endParaRPr lang="nl-NL" b="1"/>
        </a:p>
      </dgm:t>
    </dgm:pt>
    <dgm:pt modelId="{1D246770-CDEC-4717-8D4B-A8FE375FB589}">
      <dgm:prSet phldrT="[Teks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nl-NL" b="1"/>
            <a:t>SBI-codes</a:t>
          </a:r>
        </a:p>
        <a:p>
          <a:r>
            <a:rPr lang="nl-NL" b="1"/>
            <a:t>Kamer van Koophandel </a:t>
          </a:r>
        </a:p>
      </dgm:t>
    </dgm:pt>
    <dgm:pt modelId="{D3B0850B-5A6E-492E-9BA3-0EBC7335F511}" type="parTrans" cxnId="{DD45A8D2-F0E0-47BA-813C-638DBFA1CFF6}">
      <dgm:prSet/>
      <dgm:spPr/>
      <dgm:t>
        <a:bodyPr/>
        <a:lstStyle/>
        <a:p>
          <a:endParaRPr lang="nl-NL" b="1"/>
        </a:p>
      </dgm:t>
    </dgm:pt>
    <dgm:pt modelId="{6ACC3F70-3ADA-4AE5-9185-239FE2A93A1A}" type="sibTrans" cxnId="{DD45A8D2-F0E0-47BA-813C-638DBFA1CFF6}">
      <dgm:prSet/>
      <dgm:spPr/>
      <dgm:t>
        <a:bodyPr/>
        <a:lstStyle/>
        <a:p>
          <a:endParaRPr lang="nl-NL" b="1"/>
        </a:p>
      </dgm:t>
    </dgm:pt>
    <dgm:pt modelId="{40FAC27B-A106-4578-8133-E88E9F330691}">
      <dgm:prSet/>
      <dgm:spPr>
        <a:solidFill>
          <a:srgbClr val="E7B3E7"/>
        </a:solidFill>
      </dgm:spPr>
      <dgm:t>
        <a:bodyPr/>
        <a:lstStyle/>
        <a:p>
          <a:r>
            <a:rPr lang="nl-NL" b="1"/>
            <a:t>GBLT-data</a:t>
          </a:r>
          <a:br>
            <a:rPr lang="nl-NL" b="1"/>
          </a:br>
          <a:r>
            <a:rPr lang="nl-NL" b="1"/>
            <a:t>VE's en </a:t>
          </a:r>
          <a:r>
            <a:rPr lang="nl-NL" b="1" i="0"/>
            <a:t>afvalwatercoëfficiënt</a:t>
          </a:r>
          <a:endParaRPr lang="nl-NL" b="1"/>
        </a:p>
      </dgm:t>
    </dgm:pt>
    <dgm:pt modelId="{6AE04FD5-6296-452C-9BE8-7579FA88C4CB}" type="parTrans" cxnId="{44B19A2F-B87B-48D0-8883-48E40BE04DF8}">
      <dgm:prSet/>
      <dgm:spPr/>
      <dgm:t>
        <a:bodyPr/>
        <a:lstStyle/>
        <a:p>
          <a:endParaRPr lang="nl-NL" b="1"/>
        </a:p>
      </dgm:t>
    </dgm:pt>
    <dgm:pt modelId="{8340DFD5-3457-48E2-9C1E-D972962CCF26}" type="sibTrans" cxnId="{44B19A2F-B87B-48D0-8883-48E40BE04DF8}">
      <dgm:prSet/>
      <dgm:spPr/>
      <dgm:t>
        <a:bodyPr/>
        <a:lstStyle/>
        <a:p>
          <a:endParaRPr lang="nl-NL" b="1"/>
        </a:p>
      </dgm:t>
    </dgm:pt>
    <dgm:pt modelId="{2A9397C8-B762-4C26-A3A7-568ECBA6A383}" type="asst">
      <dgm:prSet phldrT="[Tekst]"/>
      <dgm:spPr/>
      <dgm:t>
        <a:bodyPr/>
        <a:lstStyle/>
        <a:p>
          <a:r>
            <a:rPr lang="nl-NL" b="1"/>
            <a:t>2. Screening extern milieudossier</a:t>
          </a:r>
        </a:p>
      </dgm:t>
    </dgm:pt>
    <dgm:pt modelId="{8AF23AD3-18D9-478C-BD4A-39781AC5383B}" type="parTrans" cxnId="{0F098DF5-2C01-42A8-BCCA-1691CAE94E06}">
      <dgm:prSet/>
      <dgm:spPr/>
      <dgm:t>
        <a:bodyPr/>
        <a:lstStyle/>
        <a:p>
          <a:endParaRPr lang="nl-NL" b="1"/>
        </a:p>
      </dgm:t>
    </dgm:pt>
    <dgm:pt modelId="{EB3EF203-D5BC-47A1-AEB5-82B0488B15BC}" type="sibTrans" cxnId="{0F098DF5-2C01-42A8-BCCA-1691CAE94E06}">
      <dgm:prSet/>
      <dgm:spPr/>
      <dgm:t>
        <a:bodyPr/>
        <a:lstStyle/>
        <a:p>
          <a:endParaRPr lang="nl-NL" b="1"/>
        </a:p>
      </dgm:t>
    </dgm:pt>
    <dgm:pt modelId="{58D8BE90-864E-4FFE-ABF1-9B85163FDC8A}">
      <dgm:prSet/>
      <dgm:spPr>
        <a:solidFill>
          <a:srgbClr val="E7B3E7"/>
        </a:solidFill>
      </dgm:spPr>
      <dgm:t>
        <a:bodyPr/>
        <a:lstStyle/>
        <a:p>
          <a:r>
            <a:rPr lang="nl-NL" b="1"/>
            <a:t>Vitens &amp; WMD data Leidingwater &amp; type watermeter</a:t>
          </a:r>
        </a:p>
      </dgm:t>
    </dgm:pt>
    <dgm:pt modelId="{47884E81-826E-40F8-A303-CCC5EEA92ECD}" type="parTrans" cxnId="{B0810B33-56B2-43E1-AC59-09EAC94F270E}">
      <dgm:prSet/>
      <dgm:spPr/>
      <dgm:t>
        <a:bodyPr/>
        <a:lstStyle/>
        <a:p>
          <a:endParaRPr lang="nl-NL" b="1"/>
        </a:p>
      </dgm:t>
    </dgm:pt>
    <dgm:pt modelId="{CD7ED285-D42E-4AE8-A2D0-0FE590628EB4}" type="sibTrans" cxnId="{B0810B33-56B2-43E1-AC59-09EAC94F270E}">
      <dgm:prSet/>
      <dgm:spPr/>
      <dgm:t>
        <a:bodyPr/>
        <a:lstStyle/>
        <a:p>
          <a:endParaRPr lang="nl-NL" b="1"/>
        </a:p>
      </dgm:t>
    </dgm:pt>
    <dgm:pt modelId="{299D3D38-FBF3-4197-9FC1-81F585555362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nl-NL" b="1"/>
            <a:t>RWZI-data droogweerafvoer</a:t>
          </a:r>
        </a:p>
      </dgm:t>
    </dgm:pt>
    <dgm:pt modelId="{5B3FC5B7-F48D-456E-A848-019A67BB964A}" type="sibTrans" cxnId="{B9AEF7F2-6C4A-486D-AA1F-DEAF5281CE9E}">
      <dgm:prSet/>
      <dgm:spPr/>
      <dgm:t>
        <a:bodyPr/>
        <a:lstStyle/>
        <a:p>
          <a:endParaRPr lang="nl-NL" b="1"/>
        </a:p>
      </dgm:t>
    </dgm:pt>
    <dgm:pt modelId="{41D9A867-3791-4B71-A12A-E870DAD253E1}" type="parTrans" cxnId="{B9AEF7F2-6C4A-486D-AA1F-DEAF5281CE9E}">
      <dgm:prSet/>
      <dgm:spPr/>
      <dgm:t>
        <a:bodyPr/>
        <a:lstStyle/>
        <a:p>
          <a:endParaRPr lang="nl-NL" b="1"/>
        </a:p>
      </dgm:t>
    </dgm:pt>
    <dgm:pt modelId="{6B993CBD-A5DB-4549-AB3B-F129E80BF75B}">
      <dgm:prSet phldrT="[Tekst]"/>
      <dgm:spPr/>
      <dgm:t>
        <a:bodyPr/>
        <a:lstStyle/>
        <a:p>
          <a:r>
            <a:rPr lang="nl-NL" b="1"/>
            <a:t>Bedrijf </a:t>
          </a:r>
          <a:br>
            <a:rPr lang="nl-NL" b="1"/>
          </a:br>
          <a:r>
            <a:rPr lang="nl-NL" b="1"/>
            <a:t>relevant</a:t>
          </a:r>
        </a:p>
      </dgm:t>
    </dgm:pt>
    <dgm:pt modelId="{CBEA6C4C-9D17-45DD-8536-0B4F3F1D5F5E}" type="parTrans" cxnId="{62DD2E4D-6D37-4A43-9381-7345CAED9F54}">
      <dgm:prSet/>
      <dgm:spPr/>
      <dgm:t>
        <a:bodyPr/>
        <a:lstStyle/>
        <a:p>
          <a:endParaRPr lang="nl-NL" b="1"/>
        </a:p>
      </dgm:t>
    </dgm:pt>
    <dgm:pt modelId="{21800BCC-40CD-4D07-9F17-1C78E43EF356}" type="sibTrans" cxnId="{62DD2E4D-6D37-4A43-9381-7345CAED9F54}">
      <dgm:prSet/>
      <dgm:spPr/>
      <dgm:t>
        <a:bodyPr/>
        <a:lstStyle/>
        <a:p>
          <a:endParaRPr lang="nl-NL" b="1"/>
        </a:p>
      </dgm:t>
    </dgm:pt>
    <dgm:pt modelId="{FA83DD35-AC53-4F4C-B3E2-C37AEFC5CCF7}">
      <dgm:prSet phldrT="[Tekst]"/>
      <dgm:spPr/>
      <dgm:t>
        <a:bodyPr/>
        <a:lstStyle/>
        <a:p>
          <a:r>
            <a:rPr lang="nl-NL" b="1"/>
            <a:t>Bedrijf </a:t>
          </a:r>
          <a:br>
            <a:rPr lang="nl-NL" b="1"/>
          </a:br>
          <a:r>
            <a:rPr lang="nl-NL" b="1"/>
            <a:t>niet relevant</a:t>
          </a:r>
        </a:p>
      </dgm:t>
    </dgm:pt>
    <dgm:pt modelId="{86D0CFCF-0D0C-4A3C-BD06-4163CEA5D0EB}" type="parTrans" cxnId="{D1958D88-FF25-41BC-8760-DD2CE1814A45}">
      <dgm:prSet/>
      <dgm:spPr/>
      <dgm:t>
        <a:bodyPr/>
        <a:lstStyle/>
        <a:p>
          <a:endParaRPr lang="nl-NL" b="1"/>
        </a:p>
      </dgm:t>
    </dgm:pt>
    <dgm:pt modelId="{6B9CF23C-740A-46E0-892A-010E1DA740EC}" type="sibTrans" cxnId="{D1958D88-FF25-41BC-8760-DD2CE1814A45}">
      <dgm:prSet/>
      <dgm:spPr/>
      <dgm:t>
        <a:bodyPr/>
        <a:lstStyle/>
        <a:p>
          <a:endParaRPr lang="nl-NL" b="1"/>
        </a:p>
      </dgm:t>
    </dgm:pt>
    <dgm:pt modelId="{64D27453-E697-42B9-ACDF-B5721230B6D5}" type="asst">
      <dgm:prSet phldrT="[Tekst]"/>
      <dgm:spPr/>
      <dgm:t>
        <a:bodyPr/>
        <a:lstStyle/>
        <a:p>
          <a:r>
            <a:rPr lang="nl-NL" b="1"/>
            <a:t>Data analyse</a:t>
          </a:r>
        </a:p>
      </dgm:t>
    </dgm:pt>
    <dgm:pt modelId="{A9F9D288-A417-4856-A0FB-D96995EFFBBA}" type="parTrans" cxnId="{805F8577-FEA3-4330-BB8E-73C385D0C23D}">
      <dgm:prSet/>
      <dgm:spPr/>
      <dgm:t>
        <a:bodyPr/>
        <a:lstStyle/>
        <a:p>
          <a:endParaRPr lang="nl-NL" b="1"/>
        </a:p>
      </dgm:t>
    </dgm:pt>
    <dgm:pt modelId="{13B8C19F-27E4-4155-98D1-88320C34CBEA}" type="sibTrans" cxnId="{805F8577-FEA3-4330-BB8E-73C385D0C23D}">
      <dgm:prSet/>
      <dgm:spPr/>
      <dgm:t>
        <a:bodyPr/>
        <a:lstStyle/>
        <a:p>
          <a:endParaRPr lang="nl-NL" b="1"/>
        </a:p>
      </dgm:t>
    </dgm:pt>
    <dgm:pt modelId="{9D2B7EBB-E38F-49AA-8479-87F69BFF516D}" type="asst">
      <dgm:prSet phldrT="[Tekst]"/>
      <dgm:spPr/>
      <dgm:t>
        <a:bodyPr/>
        <a:lstStyle/>
        <a:p>
          <a:r>
            <a:rPr lang="nl-NL" b="1"/>
            <a:t>3. Eerste bijzondere inspectie (controle)</a:t>
          </a:r>
        </a:p>
      </dgm:t>
    </dgm:pt>
    <dgm:pt modelId="{70F5AEDF-1209-4B8A-9345-D2CC91EDCC2A}" type="parTrans" cxnId="{95D17519-2115-4635-B359-8BB6A66B0F13}">
      <dgm:prSet/>
      <dgm:spPr/>
      <dgm:t>
        <a:bodyPr/>
        <a:lstStyle/>
        <a:p>
          <a:endParaRPr lang="nl-NL" b="1"/>
        </a:p>
      </dgm:t>
    </dgm:pt>
    <dgm:pt modelId="{896CF0CF-B030-4407-8704-AED1594DEEF8}" type="sibTrans" cxnId="{95D17519-2115-4635-B359-8BB6A66B0F13}">
      <dgm:prSet/>
      <dgm:spPr/>
      <dgm:t>
        <a:bodyPr/>
        <a:lstStyle/>
        <a:p>
          <a:endParaRPr lang="nl-NL" b="1"/>
        </a:p>
      </dgm:t>
    </dgm:pt>
    <dgm:pt modelId="{2B122A42-A67F-48B0-B092-4641FC04627F}">
      <dgm:prSet phldrT="[Tekst]"/>
      <dgm:spPr/>
      <dgm:t>
        <a:bodyPr/>
        <a:lstStyle/>
        <a:p>
          <a:r>
            <a:rPr lang="nl-NL" b="1"/>
            <a:t>Toevoegen aan het bedrijfsbestand</a:t>
          </a:r>
        </a:p>
      </dgm:t>
    </dgm:pt>
    <dgm:pt modelId="{09BA7AC5-442E-4981-8FEA-59E041CA5780}" type="parTrans" cxnId="{3EA9241F-9472-4609-9088-5A58E6D9764B}">
      <dgm:prSet/>
      <dgm:spPr/>
      <dgm:t>
        <a:bodyPr/>
        <a:lstStyle/>
        <a:p>
          <a:endParaRPr lang="nl-NL" b="1"/>
        </a:p>
      </dgm:t>
    </dgm:pt>
    <dgm:pt modelId="{BCC9212F-6D46-431C-A106-F5C835720584}" type="sibTrans" cxnId="{3EA9241F-9472-4609-9088-5A58E6D9764B}">
      <dgm:prSet/>
      <dgm:spPr/>
      <dgm:t>
        <a:bodyPr/>
        <a:lstStyle/>
        <a:p>
          <a:endParaRPr lang="nl-NL" b="1"/>
        </a:p>
      </dgm:t>
    </dgm:pt>
    <dgm:pt modelId="{03674F8A-E12F-4B14-83AF-B347A3EEB80D}" type="asst">
      <dgm:prSet phldrT="[Tekst]"/>
      <dgm:spPr/>
      <dgm:t>
        <a:bodyPr/>
        <a:lstStyle/>
        <a:p>
          <a:r>
            <a:rPr lang="nl-NL" b="1"/>
            <a:t>Opvragen</a:t>
          </a:r>
          <a:r>
            <a:rPr lang="nl-NL" b="1" baseline="0"/>
            <a:t> milieudossier bij het bevoegde gezag</a:t>
          </a:r>
          <a:endParaRPr lang="nl-NL" b="1"/>
        </a:p>
      </dgm:t>
    </dgm:pt>
    <dgm:pt modelId="{131A25B6-AE83-42E8-9D46-D7F92C8D3C8C}" type="parTrans" cxnId="{79D6576F-1B09-4947-920F-5010D7065D7F}">
      <dgm:prSet/>
      <dgm:spPr/>
      <dgm:t>
        <a:bodyPr/>
        <a:lstStyle/>
        <a:p>
          <a:endParaRPr lang="nl-NL" b="1"/>
        </a:p>
      </dgm:t>
    </dgm:pt>
    <dgm:pt modelId="{FB25590B-517B-4DA6-9B14-429ACBA701F5}" type="sibTrans" cxnId="{79D6576F-1B09-4947-920F-5010D7065D7F}">
      <dgm:prSet/>
      <dgm:spPr/>
      <dgm:t>
        <a:bodyPr/>
        <a:lstStyle/>
        <a:p>
          <a:endParaRPr lang="nl-NL" b="1"/>
        </a:p>
      </dgm:t>
    </dgm:pt>
    <dgm:pt modelId="{92CF0FC7-4D37-421C-90AE-40B85A01C008}">
      <dgm:prSet phldrT="[Teks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nl-NL" b="1"/>
            <a:t>GIS-data</a:t>
          </a:r>
          <a:br>
            <a:rPr lang="nl-NL" b="1"/>
          </a:br>
          <a:r>
            <a:rPr lang="nl-NL" b="1"/>
            <a:t>Kadastrale gegevens</a:t>
          </a:r>
        </a:p>
      </dgm:t>
    </dgm:pt>
    <dgm:pt modelId="{38C2C6E7-B20B-4E10-AEFD-6F40DC85922A}" type="parTrans" cxnId="{B18B1A0D-79A7-4232-B929-556B133403E3}">
      <dgm:prSet/>
      <dgm:spPr/>
      <dgm:t>
        <a:bodyPr/>
        <a:lstStyle/>
        <a:p>
          <a:endParaRPr lang="nl-NL" b="1"/>
        </a:p>
      </dgm:t>
    </dgm:pt>
    <dgm:pt modelId="{60DCEFB8-FD73-49C8-8798-6E3872F69929}" type="sibTrans" cxnId="{B18B1A0D-79A7-4232-B929-556B133403E3}">
      <dgm:prSet/>
      <dgm:spPr/>
      <dgm:t>
        <a:bodyPr/>
        <a:lstStyle/>
        <a:p>
          <a:endParaRPr lang="nl-NL" b="1"/>
        </a:p>
      </dgm:t>
    </dgm:pt>
    <dgm:pt modelId="{504476FB-362E-4924-B004-3AF9EBC62247}" type="pres">
      <dgm:prSet presAssocID="{5917D894-F848-4FDC-B95D-05E9EED33A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AA22A05-97C2-41FE-8E49-A2B899D4BB20}" type="pres">
      <dgm:prSet presAssocID="{1062BB73-A502-4C03-845E-3AEA4FBCAD91}" presName="hierRoot1" presStyleCnt="0">
        <dgm:presLayoutVars>
          <dgm:hierBranch val="init"/>
        </dgm:presLayoutVars>
      </dgm:prSet>
      <dgm:spPr/>
    </dgm:pt>
    <dgm:pt modelId="{A323EBE2-32FE-4B8E-95D8-B009207AB872}" type="pres">
      <dgm:prSet presAssocID="{1062BB73-A502-4C03-845E-3AEA4FBCAD91}" presName="rootComposite1" presStyleCnt="0"/>
      <dgm:spPr/>
    </dgm:pt>
    <dgm:pt modelId="{F755FA44-DA5A-42AA-BA70-30A5A55A8168}" type="pres">
      <dgm:prSet presAssocID="{1062BB73-A502-4C03-845E-3AEA4FBCAD91}" presName="rootText1" presStyleLbl="node0" presStyleIdx="0" presStyleCnt="4" custScaleX="144519" custScaleY="156629" custLinFactNeighborX="1662" custLinFactNeighborY="24143">
        <dgm:presLayoutVars>
          <dgm:chPref val="3"/>
        </dgm:presLayoutVars>
      </dgm:prSet>
      <dgm:spPr/>
    </dgm:pt>
    <dgm:pt modelId="{3D2C5A4D-DD3C-409A-A706-4CF125FED186}" type="pres">
      <dgm:prSet presAssocID="{1062BB73-A502-4C03-845E-3AEA4FBCAD91}" presName="rootConnector1" presStyleLbl="node1" presStyleIdx="0" presStyleCnt="0"/>
      <dgm:spPr/>
    </dgm:pt>
    <dgm:pt modelId="{83975D79-D7AF-408D-AC57-86D0388F6627}" type="pres">
      <dgm:prSet presAssocID="{1062BB73-A502-4C03-845E-3AEA4FBCAD91}" presName="hierChild2" presStyleCnt="0"/>
      <dgm:spPr/>
    </dgm:pt>
    <dgm:pt modelId="{C7B8C151-BC6D-4F8E-86B0-D0812B30AADD}" type="pres">
      <dgm:prSet presAssocID="{41D9A867-3791-4B71-A12A-E870DAD253E1}" presName="Name37" presStyleLbl="parChTrans1D2" presStyleIdx="0" presStyleCnt="13"/>
      <dgm:spPr/>
    </dgm:pt>
    <dgm:pt modelId="{3299AFD9-BD5B-4BA0-8CBC-58A0B2472A78}" type="pres">
      <dgm:prSet presAssocID="{299D3D38-FBF3-4197-9FC1-81F585555362}" presName="hierRoot2" presStyleCnt="0">
        <dgm:presLayoutVars>
          <dgm:hierBranch val="init"/>
        </dgm:presLayoutVars>
      </dgm:prSet>
      <dgm:spPr/>
    </dgm:pt>
    <dgm:pt modelId="{D910D632-0724-4BAE-959B-5F3642392782}" type="pres">
      <dgm:prSet presAssocID="{299D3D38-FBF3-4197-9FC1-81F585555362}" presName="rootComposite" presStyleCnt="0"/>
      <dgm:spPr/>
    </dgm:pt>
    <dgm:pt modelId="{E2538402-18A8-4A1D-859C-08B75677C4A5}" type="pres">
      <dgm:prSet presAssocID="{299D3D38-FBF3-4197-9FC1-81F585555362}" presName="rootText" presStyleLbl="node2" presStyleIdx="0" presStyleCnt="8">
        <dgm:presLayoutVars>
          <dgm:chPref val="3"/>
        </dgm:presLayoutVars>
      </dgm:prSet>
      <dgm:spPr/>
    </dgm:pt>
    <dgm:pt modelId="{F17FF77C-74FB-4908-9EE9-5D5D6142C14A}" type="pres">
      <dgm:prSet presAssocID="{299D3D38-FBF3-4197-9FC1-81F585555362}" presName="rootConnector" presStyleLbl="node2" presStyleIdx="0" presStyleCnt="8"/>
      <dgm:spPr/>
    </dgm:pt>
    <dgm:pt modelId="{5DC6304F-31F1-4C4D-BA6A-DE2AC7602663}" type="pres">
      <dgm:prSet presAssocID="{299D3D38-FBF3-4197-9FC1-81F585555362}" presName="hierChild4" presStyleCnt="0"/>
      <dgm:spPr/>
    </dgm:pt>
    <dgm:pt modelId="{09EA2E1D-840D-4B94-9E32-E39A9F6CA17C}" type="pres">
      <dgm:prSet presAssocID="{299D3D38-FBF3-4197-9FC1-81F585555362}" presName="hierChild5" presStyleCnt="0"/>
      <dgm:spPr/>
    </dgm:pt>
    <dgm:pt modelId="{6FA8858B-C508-46C4-B899-C882D2FF1470}" type="pres">
      <dgm:prSet presAssocID="{38F74872-6318-44C3-8EF7-F8FF4F65D0A9}" presName="Name37" presStyleLbl="parChTrans1D2" presStyleIdx="1" presStyleCnt="13"/>
      <dgm:spPr/>
    </dgm:pt>
    <dgm:pt modelId="{5D534B01-6C01-4F15-984C-5230F0989512}" type="pres">
      <dgm:prSet presAssocID="{F7B1AA26-3BF2-4A3E-BA1F-C6CFEE7E88F2}" presName="hierRoot2" presStyleCnt="0">
        <dgm:presLayoutVars>
          <dgm:hierBranch val="init"/>
        </dgm:presLayoutVars>
      </dgm:prSet>
      <dgm:spPr/>
    </dgm:pt>
    <dgm:pt modelId="{5CBC3C15-E1E9-422B-92AE-587AF9CA0024}" type="pres">
      <dgm:prSet presAssocID="{F7B1AA26-3BF2-4A3E-BA1F-C6CFEE7E88F2}" presName="rootComposite" presStyleCnt="0"/>
      <dgm:spPr/>
    </dgm:pt>
    <dgm:pt modelId="{7EAC1292-35ED-4AB3-A8EB-45AEF44134AB}" type="pres">
      <dgm:prSet presAssocID="{F7B1AA26-3BF2-4A3E-BA1F-C6CFEE7E88F2}" presName="rootText" presStyleLbl="node2" presStyleIdx="1" presStyleCnt="8" custLinFactNeighborX="-6532" custLinFactNeighborY="1188">
        <dgm:presLayoutVars>
          <dgm:chPref val="3"/>
        </dgm:presLayoutVars>
      </dgm:prSet>
      <dgm:spPr/>
    </dgm:pt>
    <dgm:pt modelId="{494CF0A7-5CF3-4E75-A70D-B6A652B5B97F}" type="pres">
      <dgm:prSet presAssocID="{F7B1AA26-3BF2-4A3E-BA1F-C6CFEE7E88F2}" presName="rootConnector" presStyleLbl="node2" presStyleIdx="1" presStyleCnt="8"/>
      <dgm:spPr/>
    </dgm:pt>
    <dgm:pt modelId="{37AB6D09-66C0-4FA5-887C-CA2A233E669A}" type="pres">
      <dgm:prSet presAssocID="{F7B1AA26-3BF2-4A3E-BA1F-C6CFEE7E88F2}" presName="hierChild4" presStyleCnt="0"/>
      <dgm:spPr/>
    </dgm:pt>
    <dgm:pt modelId="{F149F150-3058-4879-90B3-457752E4BB45}" type="pres">
      <dgm:prSet presAssocID="{F7B1AA26-3BF2-4A3E-BA1F-C6CFEE7E88F2}" presName="hierChild5" presStyleCnt="0"/>
      <dgm:spPr/>
    </dgm:pt>
    <dgm:pt modelId="{886934CB-6C18-483C-A8CE-949CFA77E18F}" type="pres">
      <dgm:prSet presAssocID="{BD595643-7989-4A4B-B7D3-F81534D0EBC1}" presName="Name37" presStyleLbl="parChTrans1D2" presStyleIdx="2" presStyleCnt="13"/>
      <dgm:spPr/>
    </dgm:pt>
    <dgm:pt modelId="{70B3319C-615C-47CB-940A-BE3DAC4DFAD1}" type="pres">
      <dgm:prSet presAssocID="{1126F4F4-35CA-4D10-A58C-53E67D60AE25}" presName="hierRoot2" presStyleCnt="0">
        <dgm:presLayoutVars>
          <dgm:hierBranch val="init"/>
        </dgm:presLayoutVars>
      </dgm:prSet>
      <dgm:spPr/>
    </dgm:pt>
    <dgm:pt modelId="{DCCB183E-7614-4133-83A1-BC31BA667AE0}" type="pres">
      <dgm:prSet presAssocID="{1126F4F4-35CA-4D10-A58C-53E67D60AE25}" presName="rootComposite" presStyleCnt="0"/>
      <dgm:spPr/>
    </dgm:pt>
    <dgm:pt modelId="{5722BA59-E8B4-41DD-93EE-134EADDBA70C}" type="pres">
      <dgm:prSet presAssocID="{1126F4F4-35CA-4D10-A58C-53E67D60AE25}" presName="rootText" presStyleLbl="node2" presStyleIdx="2" presStyleCnt="8">
        <dgm:presLayoutVars>
          <dgm:chPref val="3"/>
        </dgm:presLayoutVars>
      </dgm:prSet>
      <dgm:spPr/>
    </dgm:pt>
    <dgm:pt modelId="{E2038E3C-B023-45D7-A17F-E0B684904203}" type="pres">
      <dgm:prSet presAssocID="{1126F4F4-35CA-4D10-A58C-53E67D60AE25}" presName="rootConnector" presStyleLbl="node2" presStyleIdx="2" presStyleCnt="8"/>
      <dgm:spPr/>
    </dgm:pt>
    <dgm:pt modelId="{2825CDAF-87B8-40C3-B8E1-CC0F2E0A7C4E}" type="pres">
      <dgm:prSet presAssocID="{1126F4F4-35CA-4D10-A58C-53E67D60AE25}" presName="hierChild4" presStyleCnt="0"/>
      <dgm:spPr/>
    </dgm:pt>
    <dgm:pt modelId="{090E428F-606F-4932-85E5-38283BBD2255}" type="pres">
      <dgm:prSet presAssocID="{1126F4F4-35CA-4D10-A58C-53E67D60AE25}" presName="hierChild5" presStyleCnt="0"/>
      <dgm:spPr/>
    </dgm:pt>
    <dgm:pt modelId="{65759C49-9DB5-4443-A4BF-8CF475F881D0}" type="pres">
      <dgm:prSet presAssocID="{38C2C6E7-B20B-4E10-AEFD-6F40DC85922A}" presName="Name37" presStyleLbl="parChTrans1D2" presStyleIdx="3" presStyleCnt="13"/>
      <dgm:spPr/>
    </dgm:pt>
    <dgm:pt modelId="{0953525C-8785-46CA-9227-2A06EF662EA7}" type="pres">
      <dgm:prSet presAssocID="{92CF0FC7-4D37-421C-90AE-40B85A01C008}" presName="hierRoot2" presStyleCnt="0">
        <dgm:presLayoutVars>
          <dgm:hierBranch val="init"/>
        </dgm:presLayoutVars>
      </dgm:prSet>
      <dgm:spPr/>
    </dgm:pt>
    <dgm:pt modelId="{D5E4B624-42CB-4BA4-9166-6625DCD72848}" type="pres">
      <dgm:prSet presAssocID="{92CF0FC7-4D37-421C-90AE-40B85A01C008}" presName="rootComposite" presStyleCnt="0"/>
      <dgm:spPr/>
    </dgm:pt>
    <dgm:pt modelId="{2122489C-BA75-48CE-85E1-6534DEEDBC92}" type="pres">
      <dgm:prSet presAssocID="{92CF0FC7-4D37-421C-90AE-40B85A01C008}" presName="rootText" presStyleLbl="node2" presStyleIdx="3" presStyleCnt="8">
        <dgm:presLayoutVars>
          <dgm:chPref val="3"/>
        </dgm:presLayoutVars>
      </dgm:prSet>
      <dgm:spPr/>
    </dgm:pt>
    <dgm:pt modelId="{0F024FFD-1512-4538-A137-C0ECCE394014}" type="pres">
      <dgm:prSet presAssocID="{92CF0FC7-4D37-421C-90AE-40B85A01C008}" presName="rootConnector" presStyleLbl="node2" presStyleIdx="3" presStyleCnt="8"/>
      <dgm:spPr/>
    </dgm:pt>
    <dgm:pt modelId="{1DF665FC-1DE5-4EBD-8A8F-1F3C90EB64BE}" type="pres">
      <dgm:prSet presAssocID="{92CF0FC7-4D37-421C-90AE-40B85A01C008}" presName="hierChild4" presStyleCnt="0"/>
      <dgm:spPr/>
    </dgm:pt>
    <dgm:pt modelId="{5CA9EE0E-3205-4280-8865-AECBFAB5C3CB}" type="pres">
      <dgm:prSet presAssocID="{92CF0FC7-4D37-421C-90AE-40B85A01C008}" presName="hierChild5" presStyleCnt="0"/>
      <dgm:spPr/>
    </dgm:pt>
    <dgm:pt modelId="{9B6D2128-A0A5-442B-B94F-DB58F0E3442B}" type="pres">
      <dgm:prSet presAssocID="{BD6FAD74-FDD3-407A-A6B6-4135DE938604}" presName="Name37" presStyleLbl="parChTrans1D2" presStyleIdx="4" presStyleCnt="13"/>
      <dgm:spPr/>
    </dgm:pt>
    <dgm:pt modelId="{F5D2A156-56F5-4E26-85AC-B8D150E64E62}" type="pres">
      <dgm:prSet presAssocID="{56595F4B-B6B6-469C-9921-134548CA6D2A}" presName="hierRoot2" presStyleCnt="0">
        <dgm:presLayoutVars>
          <dgm:hierBranch val="init"/>
        </dgm:presLayoutVars>
      </dgm:prSet>
      <dgm:spPr/>
    </dgm:pt>
    <dgm:pt modelId="{91AFC806-61B2-45D3-84C5-E6444AB6C249}" type="pres">
      <dgm:prSet presAssocID="{56595F4B-B6B6-469C-9921-134548CA6D2A}" presName="rootComposite" presStyleCnt="0"/>
      <dgm:spPr/>
    </dgm:pt>
    <dgm:pt modelId="{377DFB81-DD3B-45A4-AAFD-303307C07D9A}" type="pres">
      <dgm:prSet presAssocID="{56595F4B-B6B6-469C-9921-134548CA6D2A}" presName="rootText" presStyleLbl="node2" presStyleIdx="4" presStyleCnt="8">
        <dgm:presLayoutVars>
          <dgm:chPref val="3"/>
        </dgm:presLayoutVars>
      </dgm:prSet>
      <dgm:spPr/>
    </dgm:pt>
    <dgm:pt modelId="{A712EBD1-1022-4D89-BAC2-413F4C73A912}" type="pres">
      <dgm:prSet presAssocID="{56595F4B-B6B6-469C-9921-134548CA6D2A}" presName="rootConnector" presStyleLbl="node2" presStyleIdx="4" presStyleCnt="8"/>
      <dgm:spPr/>
    </dgm:pt>
    <dgm:pt modelId="{23C9B5F7-2368-4CB7-A658-55E3650FB1F7}" type="pres">
      <dgm:prSet presAssocID="{56595F4B-B6B6-469C-9921-134548CA6D2A}" presName="hierChild4" presStyleCnt="0"/>
      <dgm:spPr/>
    </dgm:pt>
    <dgm:pt modelId="{259E0753-1378-49BB-B1E1-99E385346172}" type="pres">
      <dgm:prSet presAssocID="{56595F4B-B6B6-469C-9921-134548CA6D2A}" presName="hierChild5" presStyleCnt="0"/>
      <dgm:spPr/>
    </dgm:pt>
    <dgm:pt modelId="{D08A8E5E-6417-4804-989C-F6506FBF1489}" type="pres">
      <dgm:prSet presAssocID="{D3B0850B-5A6E-492E-9BA3-0EBC7335F511}" presName="Name37" presStyleLbl="parChTrans1D2" presStyleIdx="5" presStyleCnt="13"/>
      <dgm:spPr/>
    </dgm:pt>
    <dgm:pt modelId="{9337D7E7-6E01-46BD-8AA1-EB9AE766BA65}" type="pres">
      <dgm:prSet presAssocID="{1D246770-CDEC-4717-8D4B-A8FE375FB589}" presName="hierRoot2" presStyleCnt="0">
        <dgm:presLayoutVars>
          <dgm:hierBranch val="init"/>
        </dgm:presLayoutVars>
      </dgm:prSet>
      <dgm:spPr/>
    </dgm:pt>
    <dgm:pt modelId="{FCA39C0F-00E0-4708-91D0-3071CE6D247C}" type="pres">
      <dgm:prSet presAssocID="{1D246770-CDEC-4717-8D4B-A8FE375FB589}" presName="rootComposite" presStyleCnt="0"/>
      <dgm:spPr/>
    </dgm:pt>
    <dgm:pt modelId="{3FDFFBA2-D617-42E6-9341-598185D721D6}" type="pres">
      <dgm:prSet presAssocID="{1D246770-CDEC-4717-8D4B-A8FE375FB589}" presName="rootText" presStyleLbl="node2" presStyleIdx="5" presStyleCnt="8">
        <dgm:presLayoutVars>
          <dgm:chPref val="3"/>
        </dgm:presLayoutVars>
      </dgm:prSet>
      <dgm:spPr/>
    </dgm:pt>
    <dgm:pt modelId="{CE9B451B-19AC-438F-B837-3723C0498E6F}" type="pres">
      <dgm:prSet presAssocID="{1D246770-CDEC-4717-8D4B-A8FE375FB589}" presName="rootConnector" presStyleLbl="node2" presStyleIdx="5" presStyleCnt="8"/>
      <dgm:spPr/>
    </dgm:pt>
    <dgm:pt modelId="{AF7E8567-556E-46E1-902C-7E145747B643}" type="pres">
      <dgm:prSet presAssocID="{1D246770-CDEC-4717-8D4B-A8FE375FB589}" presName="hierChild4" presStyleCnt="0"/>
      <dgm:spPr/>
    </dgm:pt>
    <dgm:pt modelId="{E65BF1EC-96FB-4140-85AA-35BA8433DBD8}" type="pres">
      <dgm:prSet presAssocID="{1D246770-CDEC-4717-8D4B-A8FE375FB589}" presName="hierChild5" presStyleCnt="0"/>
      <dgm:spPr/>
    </dgm:pt>
    <dgm:pt modelId="{6D786FAF-51AB-420B-BBB8-B614A1C098AC}" type="pres">
      <dgm:prSet presAssocID="{6AE04FD5-6296-452C-9BE8-7579FA88C4CB}" presName="Name37" presStyleLbl="parChTrans1D2" presStyleIdx="6" presStyleCnt="13"/>
      <dgm:spPr/>
    </dgm:pt>
    <dgm:pt modelId="{EA500E87-004C-4E01-9E52-77230D17437E}" type="pres">
      <dgm:prSet presAssocID="{40FAC27B-A106-4578-8133-E88E9F330691}" presName="hierRoot2" presStyleCnt="0">
        <dgm:presLayoutVars>
          <dgm:hierBranch val="init"/>
        </dgm:presLayoutVars>
      </dgm:prSet>
      <dgm:spPr/>
    </dgm:pt>
    <dgm:pt modelId="{A876AA19-0703-4706-BED1-A235C0D5D54C}" type="pres">
      <dgm:prSet presAssocID="{40FAC27B-A106-4578-8133-E88E9F330691}" presName="rootComposite" presStyleCnt="0"/>
      <dgm:spPr/>
    </dgm:pt>
    <dgm:pt modelId="{B210EEDD-5F80-4F06-BB4C-DDF739BDD5B0}" type="pres">
      <dgm:prSet presAssocID="{40FAC27B-A106-4578-8133-E88E9F330691}" presName="rootText" presStyleLbl="node2" presStyleIdx="6" presStyleCnt="8">
        <dgm:presLayoutVars>
          <dgm:chPref val="3"/>
        </dgm:presLayoutVars>
      </dgm:prSet>
      <dgm:spPr/>
    </dgm:pt>
    <dgm:pt modelId="{9D727C27-94F2-4320-B42B-B17EDBCE33E8}" type="pres">
      <dgm:prSet presAssocID="{40FAC27B-A106-4578-8133-E88E9F330691}" presName="rootConnector" presStyleLbl="node2" presStyleIdx="6" presStyleCnt="8"/>
      <dgm:spPr/>
    </dgm:pt>
    <dgm:pt modelId="{6E0F2A86-13A2-4DEC-90E7-458A437B944B}" type="pres">
      <dgm:prSet presAssocID="{40FAC27B-A106-4578-8133-E88E9F330691}" presName="hierChild4" presStyleCnt="0"/>
      <dgm:spPr/>
    </dgm:pt>
    <dgm:pt modelId="{9FA21839-94FB-4717-B32F-4AD464ECE729}" type="pres">
      <dgm:prSet presAssocID="{40FAC27B-A106-4578-8133-E88E9F330691}" presName="hierChild5" presStyleCnt="0"/>
      <dgm:spPr/>
    </dgm:pt>
    <dgm:pt modelId="{DF7441A0-BDDA-4431-A578-04EF92D6420C}" type="pres">
      <dgm:prSet presAssocID="{47884E81-826E-40F8-A303-CCC5EEA92ECD}" presName="Name37" presStyleLbl="parChTrans1D2" presStyleIdx="7" presStyleCnt="13"/>
      <dgm:spPr/>
    </dgm:pt>
    <dgm:pt modelId="{F67BF6D6-05A7-413D-830C-BB50C52D6B38}" type="pres">
      <dgm:prSet presAssocID="{58D8BE90-864E-4FFE-ABF1-9B85163FDC8A}" presName="hierRoot2" presStyleCnt="0">
        <dgm:presLayoutVars>
          <dgm:hierBranch val="init"/>
        </dgm:presLayoutVars>
      </dgm:prSet>
      <dgm:spPr/>
    </dgm:pt>
    <dgm:pt modelId="{961AF23C-9DEC-4198-B67A-6345BA29D10E}" type="pres">
      <dgm:prSet presAssocID="{58D8BE90-864E-4FFE-ABF1-9B85163FDC8A}" presName="rootComposite" presStyleCnt="0"/>
      <dgm:spPr/>
    </dgm:pt>
    <dgm:pt modelId="{CA6977F8-91E7-4B91-AD75-244CDE107F1C}" type="pres">
      <dgm:prSet presAssocID="{58D8BE90-864E-4FFE-ABF1-9B85163FDC8A}" presName="rootText" presStyleLbl="node2" presStyleIdx="7" presStyleCnt="8">
        <dgm:presLayoutVars>
          <dgm:chPref val="3"/>
        </dgm:presLayoutVars>
      </dgm:prSet>
      <dgm:spPr/>
    </dgm:pt>
    <dgm:pt modelId="{94871FD3-2C77-4CBE-A1AB-3025293F7B4B}" type="pres">
      <dgm:prSet presAssocID="{58D8BE90-864E-4FFE-ABF1-9B85163FDC8A}" presName="rootConnector" presStyleLbl="node2" presStyleIdx="7" presStyleCnt="8"/>
      <dgm:spPr/>
    </dgm:pt>
    <dgm:pt modelId="{E52507C2-1B35-4C96-B3D3-A269F6A0FFED}" type="pres">
      <dgm:prSet presAssocID="{58D8BE90-864E-4FFE-ABF1-9B85163FDC8A}" presName="hierChild4" presStyleCnt="0"/>
      <dgm:spPr/>
    </dgm:pt>
    <dgm:pt modelId="{FA199FA8-D9AB-4FFC-9FE6-3F79B522712B}" type="pres">
      <dgm:prSet presAssocID="{58D8BE90-864E-4FFE-ABF1-9B85163FDC8A}" presName="hierChild5" presStyleCnt="0"/>
      <dgm:spPr/>
    </dgm:pt>
    <dgm:pt modelId="{E907B30C-2DD5-472E-A8D9-8D125F2E7BE0}" type="pres">
      <dgm:prSet presAssocID="{1062BB73-A502-4C03-845E-3AEA4FBCAD91}" presName="hierChild3" presStyleCnt="0"/>
      <dgm:spPr/>
    </dgm:pt>
    <dgm:pt modelId="{8E42DDB3-DF45-45A1-909D-89F2B9AB923F}" type="pres">
      <dgm:prSet presAssocID="{1B0AE161-4746-4FA1-B093-74216C7D7368}" presName="Name111" presStyleLbl="parChTrans1D2" presStyleIdx="8" presStyleCnt="13"/>
      <dgm:spPr/>
    </dgm:pt>
    <dgm:pt modelId="{9534DD7F-12C6-4489-8895-B2E5B5124247}" type="pres">
      <dgm:prSet presAssocID="{8246DE94-153D-448B-A48B-E90230B7AF55}" presName="hierRoot3" presStyleCnt="0">
        <dgm:presLayoutVars>
          <dgm:hierBranch val="init"/>
        </dgm:presLayoutVars>
      </dgm:prSet>
      <dgm:spPr/>
    </dgm:pt>
    <dgm:pt modelId="{DE2EFF99-DD0D-4876-BFAE-E59A65F6983A}" type="pres">
      <dgm:prSet presAssocID="{8246DE94-153D-448B-A48B-E90230B7AF55}" presName="rootComposite3" presStyleCnt="0"/>
      <dgm:spPr/>
    </dgm:pt>
    <dgm:pt modelId="{E5E1C38F-0D17-489E-A2B3-C01E701D72A5}" type="pres">
      <dgm:prSet presAssocID="{8246DE94-153D-448B-A48B-E90230B7AF55}" presName="rootText3" presStyleLbl="asst1" presStyleIdx="0" presStyleCnt="5" custLinFactY="100000" custLinFactNeighborX="-6258" custLinFactNeighborY="128883">
        <dgm:presLayoutVars>
          <dgm:chPref val="3"/>
        </dgm:presLayoutVars>
      </dgm:prSet>
      <dgm:spPr/>
    </dgm:pt>
    <dgm:pt modelId="{DD207AAB-EFF8-4714-ACDD-6570E88E7C08}" type="pres">
      <dgm:prSet presAssocID="{8246DE94-153D-448B-A48B-E90230B7AF55}" presName="rootConnector3" presStyleLbl="asst1" presStyleIdx="0" presStyleCnt="5"/>
      <dgm:spPr/>
    </dgm:pt>
    <dgm:pt modelId="{A6EDD226-0E36-40B3-9003-7E4A799E3527}" type="pres">
      <dgm:prSet presAssocID="{8246DE94-153D-448B-A48B-E90230B7AF55}" presName="hierChild6" presStyleCnt="0"/>
      <dgm:spPr/>
    </dgm:pt>
    <dgm:pt modelId="{4775BEEB-5D0F-4905-8618-D25313CBF7A8}" type="pres">
      <dgm:prSet presAssocID="{8246DE94-153D-448B-A48B-E90230B7AF55}" presName="hierChild7" presStyleCnt="0"/>
      <dgm:spPr/>
    </dgm:pt>
    <dgm:pt modelId="{03295C7B-4B5B-45FB-B59F-D8E60AF4702C}" type="pres">
      <dgm:prSet presAssocID="{70F5AEDF-1209-4B8A-9345-D2CC91EDCC2A}" presName="Name111" presStyleLbl="parChTrans1D2" presStyleIdx="9" presStyleCnt="13"/>
      <dgm:spPr/>
    </dgm:pt>
    <dgm:pt modelId="{4B579B13-AE77-4BA0-97E5-E72507549D41}" type="pres">
      <dgm:prSet presAssocID="{9D2B7EBB-E38F-49AA-8479-87F69BFF516D}" presName="hierRoot3" presStyleCnt="0">
        <dgm:presLayoutVars>
          <dgm:hierBranch val="init"/>
        </dgm:presLayoutVars>
      </dgm:prSet>
      <dgm:spPr/>
    </dgm:pt>
    <dgm:pt modelId="{F330CD6A-524B-4BDE-BCDF-9E0F17E29F03}" type="pres">
      <dgm:prSet presAssocID="{9D2B7EBB-E38F-49AA-8479-87F69BFF516D}" presName="rootComposite3" presStyleCnt="0"/>
      <dgm:spPr/>
    </dgm:pt>
    <dgm:pt modelId="{FA9B02C6-A929-4375-9710-8E95E2D54DD7}" type="pres">
      <dgm:prSet presAssocID="{9D2B7EBB-E38F-49AA-8479-87F69BFF516D}" presName="rootText3" presStyleLbl="asst1" presStyleIdx="1" presStyleCnt="5" custLinFactX="-28422" custLinFactNeighborX="-100000" custLinFactNeighborY="70253">
        <dgm:presLayoutVars>
          <dgm:chPref val="3"/>
        </dgm:presLayoutVars>
      </dgm:prSet>
      <dgm:spPr/>
    </dgm:pt>
    <dgm:pt modelId="{124B7F07-2AEB-4AE5-BC12-9BE04239A4EA}" type="pres">
      <dgm:prSet presAssocID="{9D2B7EBB-E38F-49AA-8479-87F69BFF516D}" presName="rootConnector3" presStyleLbl="asst1" presStyleIdx="1" presStyleCnt="5"/>
      <dgm:spPr/>
    </dgm:pt>
    <dgm:pt modelId="{DF55BC4B-CE6E-49BC-BCC9-0ED126BC77EE}" type="pres">
      <dgm:prSet presAssocID="{9D2B7EBB-E38F-49AA-8479-87F69BFF516D}" presName="hierChild6" presStyleCnt="0"/>
      <dgm:spPr/>
    </dgm:pt>
    <dgm:pt modelId="{B94F61DC-1D39-4419-88E7-176A6B247B84}" type="pres">
      <dgm:prSet presAssocID="{9D2B7EBB-E38F-49AA-8479-87F69BFF516D}" presName="hierChild7" presStyleCnt="0"/>
      <dgm:spPr/>
    </dgm:pt>
    <dgm:pt modelId="{F65148D5-8200-4BCA-8682-D7CE470B474D}" type="pres">
      <dgm:prSet presAssocID="{8AF23AD3-18D9-478C-BD4A-39781AC5383B}" presName="Name111" presStyleLbl="parChTrans1D2" presStyleIdx="10" presStyleCnt="13"/>
      <dgm:spPr/>
    </dgm:pt>
    <dgm:pt modelId="{476C0F57-7C42-48F2-99B7-F11A594E9FBD}" type="pres">
      <dgm:prSet presAssocID="{2A9397C8-B762-4C26-A3A7-568ECBA6A383}" presName="hierRoot3" presStyleCnt="0">
        <dgm:presLayoutVars>
          <dgm:hierBranch val="init"/>
        </dgm:presLayoutVars>
      </dgm:prSet>
      <dgm:spPr/>
    </dgm:pt>
    <dgm:pt modelId="{9DCF246F-DC72-4E3A-945D-AE25840324B5}" type="pres">
      <dgm:prSet presAssocID="{2A9397C8-B762-4C26-A3A7-568ECBA6A383}" presName="rootComposite3" presStyleCnt="0"/>
      <dgm:spPr/>
    </dgm:pt>
    <dgm:pt modelId="{D7114433-35EC-4335-8E53-9EAF8887E962}" type="pres">
      <dgm:prSet presAssocID="{2A9397C8-B762-4C26-A3A7-568ECBA6A383}" presName="rootText3" presStyleLbl="asst1" presStyleIdx="2" presStyleCnt="5" custLinFactX="30619" custLinFactNeighborX="100000" custLinFactNeighborY="4490">
        <dgm:presLayoutVars>
          <dgm:chPref val="3"/>
        </dgm:presLayoutVars>
      </dgm:prSet>
      <dgm:spPr/>
    </dgm:pt>
    <dgm:pt modelId="{D58A004D-7352-431F-8259-C2E14FCAE52F}" type="pres">
      <dgm:prSet presAssocID="{2A9397C8-B762-4C26-A3A7-568ECBA6A383}" presName="rootConnector3" presStyleLbl="asst1" presStyleIdx="2" presStyleCnt="5"/>
      <dgm:spPr/>
    </dgm:pt>
    <dgm:pt modelId="{387E4926-D2EE-4DAE-A0A2-B65633F56D75}" type="pres">
      <dgm:prSet presAssocID="{2A9397C8-B762-4C26-A3A7-568ECBA6A383}" presName="hierChild6" presStyleCnt="0"/>
      <dgm:spPr/>
    </dgm:pt>
    <dgm:pt modelId="{01E3837F-3183-49EE-83D1-5835BF69F864}" type="pres">
      <dgm:prSet presAssocID="{2A9397C8-B762-4C26-A3A7-568ECBA6A383}" presName="hierChild7" presStyleCnt="0"/>
      <dgm:spPr/>
    </dgm:pt>
    <dgm:pt modelId="{71CF1DF7-F770-4A0C-BFA2-D03093733457}" type="pres">
      <dgm:prSet presAssocID="{131A25B6-AE83-42E8-9D46-D7F92C8D3C8C}" presName="Name111" presStyleLbl="parChTrans1D2" presStyleIdx="11" presStyleCnt="13"/>
      <dgm:spPr/>
    </dgm:pt>
    <dgm:pt modelId="{BDA43D4C-9C1C-4730-B550-DA863BDDC4B3}" type="pres">
      <dgm:prSet presAssocID="{03674F8A-E12F-4B14-83AF-B347A3EEB80D}" presName="hierRoot3" presStyleCnt="0">
        <dgm:presLayoutVars>
          <dgm:hierBranch val="init"/>
        </dgm:presLayoutVars>
      </dgm:prSet>
      <dgm:spPr/>
    </dgm:pt>
    <dgm:pt modelId="{B2CC3149-6DA8-42A0-B368-79285A379C86}" type="pres">
      <dgm:prSet presAssocID="{03674F8A-E12F-4B14-83AF-B347A3EEB80D}" presName="rootComposite3" presStyleCnt="0"/>
      <dgm:spPr/>
    </dgm:pt>
    <dgm:pt modelId="{C8AEF046-74F4-4493-8799-3996A2BB36B5}" type="pres">
      <dgm:prSet presAssocID="{03674F8A-E12F-4B14-83AF-B347A3EEB80D}" presName="rootText3" presStyleLbl="asst1" presStyleIdx="3" presStyleCnt="5" custLinFactX="38097" custLinFactNeighborX="100000" custLinFactNeighborY="1167">
        <dgm:presLayoutVars>
          <dgm:chPref val="3"/>
        </dgm:presLayoutVars>
      </dgm:prSet>
      <dgm:spPr/>
    </dgm:pt>
    <dgm:pt modelId="{74F10D4D-0FE3-4B78-910B-299B79148330}" type="pres">
      <dgm:prSet presAssocID="{03674F8A-E12F-4B14-83AF-B347A3EEB80D}" presName="rootConnector3" presStyleLbl="asst1" presStyleIdx="3" presStyleCnt="5"/>
      <dgm:spPr/>
    </dgm:pt>
    <dgm:pt modelId="{CF41E590-30E7-4ED9-89FC-D81333E0F1D5}" type="pres">
      <dgm:prSet presAssocID="{03674F8A-E12F-4B14-83AF-B347A3EEB80D}" presName="hierChild6" presStyleCnt="0"/>
      <dgm:spPr/>
    </dgm:pt>
    <dgm:pt modelId="{8A3584B7-B704-49AE-90DF-7FF70BCF82D2}" type="pres">
      <dgm:prSet presAssocID="{03674F8A-E12F-4B14-83AF-B347A3EEB80D}" presName="hierChild7" presStyleCnt="0"/>
      <dgm:spPr/>
    </dgm:pt>
    <dgm:pt modelId="{BFCB75B7-EF2B-499E-BF73-230769365C62}" type="pres">
      <dgm:prSet presAssocID="{A9F9D288-A417-4856-A0FB-D96995EFFBBA}" presName="Name111" presStyleLbl="parChTrans1D2" presStyleIdx="12" presStyleCnt="13"/>
      <dgm:spPr/>
    </dgm:pt>
    <dgm:pt modelId="{6D314F7E-CB45-411B-822E-A0F7674EEC7F}" type="pres">
      <dgm:prSet presAssocID="{64D27453-E697-42B9-ACDF-B5721230B6D5}" presName="hierRoot3" presStyleCnt="0">
        <dgm:presLayoutVars>
          <dgm:hierBranch val="init"/>
        </dgm:presLayoutVars>
      </dgm:prSet>
      <dgm:spPr/>
    </dgm:pt>
    <dgm:pt modelId="{16038BA0-2F91-456C-BC90-62C51BA98BB6}" type="pres">
      <dgm:prSet presAssocID="{64D27453-E697-42B9-ACDF-B5721230B6D5}" presName="rootComposite3" presStyleCnt="0"/>
      <dgm:spPr/>
    </dgm:pt>
    <dgm:pt modelId="{B0CC1F44-967F-4DA4-A64F-253A8605402E}" type="pres">
      <dgm:prSet presAssocID="{64D27453-E697-42B9-ACDF-B5721230B6D5}" presName="rootText3" presStyleLbl="asst1" presStyleIdx="4" presStyleCnt="5" custLinFactX="28912" custLinFactNeighborX="100000" custLinFactNeighborY="-2618">
        <dgm:presLayoutVars>
          <dgm:chPref val="3"/>
        </dgm:presLayoutVars>
      </dgm:prSet>
      <dgm:spPr/>
    </dgm:pt>
    <dgm:pt modelId="{93EADACB-6B92-49E8-89B9-4F7FC5997D6B}" type="pres">
      <dgm:prSet presAssocID="{64D27453-E697-42B9-ACDF-B5721230B6D5}" presName="rootConnector3" presStyleLbl="asst1" presStyleIdx="4" presStyleCnt="5"/>
      <dgm:spPr/>
    </dgm:pt>
    <dgm:pt modelId="{C2613788-C837-4AF7-9AA6-226A91196B31}" type="pres">
      <dgm:prSet presAssocID="{64D27453-E697-42B9-ACDF-B5721230B6D5}" presName="hierChild6" presStyleCnt="0"/>
      <dgm:spPr/>
    </dgm:pt>
    <dgm:pt modelId="{5DA0D1B7-C338-4A74-9CA8-1AF62FC49E92}" type="pres">
      <dgm:prSet presAssocID="{64D27453-E697-42B9-ACDF-B5721230B6D5}" presName="hierChild7" presStyleCnt="0"/>
      <dgm:spPr/>
    </dgm:pt>
    <dgm:pt modelId="{6CA1BFAA-F76E-4F0C-870F-3474BE6CCC43}" type="pres">
      <dgm:prSet presAssocID="{6B993CBD-A5DB-4549-AB3B-F129E80BF75B}" presName="hierRoot1" presStyleCnt="0">
        <dgm:presLayoutVars>
          <dgm:hierBranch val="init"/>
        </dgm:presLayoutVars>
      </dgm:prSet>
      <dgm:spPr/>
    </dgm:pt>
    <dgm:pt modelId="{E7E2E243-2AAA-4C3C-A282-D603BFAC3A05}" type="pres">
      <dgm:prSet presAssocID="{6B993CBD-A5DB-4549-AB3B-F129E80BF75B}" presName="rootComposite1" presStyleCnt="0"/>
      <dgm:spPr/>
    </dgm:pt>
    <dgm:pt modelId="{7F41531F-F987-4D05-9A67-54EAB63AC839}" type="pres">
      <dgm:prSet presAssocID="{6B993CBD-A5DB-4549-AB3B-F129E80BF75B}" presName="rootText1" presStyleLbl="node0" presStyleIdx="1" presStyleCnt="4" custLinFactNeighborX="35564" custLinFactNeighborY="54055">
        <dgm:presLayoutVars>
          <dgm:chPref val="3"/>
        </dgm:presLayoutVars>
      </dgm:prSet>
      <dgm:spPr/>
    </dgm:pt>
    <dgm:pt modelId="{588E62FE-5F82-4270-8BE1-8FF0172563FB}" type="pres">
      <dgm:prSet presAssocID="{6B993CBD-A5DB-4549-AB3B-F129E80BF75B}" presName="rootConnector1" presStyleLbl="node1" presStyleIdx="0" presStyleCnt="0"/>
      <dgm:spPr/>
    </dgm:pt>
    <dgm:pt modelId="{ECBF4B30-128F-4B31-9C99-D5963D011206}" type="pres">
      <dgm:prSet presAssocID="{6B993CBD-A5DB-4549-AB3B-F129E80BF75B}" presName="hierChild2" presStyleCnt="0"/>
      <dgm:spPr/>
    </dgm:pt>
    <dgm:pt modelId="{A2A3CEAE-0984-4100-AD79-F943EF1EA547}" type="pres">
      <dgm:prSet presAssocID="{6B993CBD-A5DB-4549-AB3B-F129E80BF75B}" presName="hierChild3" presStyleCnt="0"/>
      <dgm:spPr/>
    </dgm:pt>
    <dgm:pt modelId="{8875039A-275A-4380-8E3D-A498741B2C9C}" type="pres">
      <dgm:prSet presAssocID="{2B122A42-A67F-48B0-B092-4641FC04627F}" presName="hierRoot1" presStyleCnt="0">
        <dgm:presLayoutVars>
          <dgm:hierBranch val="init"/>
        </dgm:presLayoutVars>
      </dgm:prSet>
      <dgm:spPr/>
    </dgm:pt>
    <dgm:pt modelId="{A1A6ACF8-F0C7-4A8D-8D83-1C2BA63476A2}" type="pres">
      <dgm:prSet presAssocID="{2B122A42-A67F-48B0-B092-4641FC04627F}" presName="rootComposite1" presStyleCnt="0"/>
      <dgm:spPr/>
    </dgm:pt>
    <dgm:pt modelId="{162D2E5F-8016-47AF-A959-F16ADD2C40D0}" type="pres">
      <dgm:prSet presAssocID="{2B122A42-A67F-48B0-B092-4641FC04627F}" presName="rootText1" presStyleLbl="node0" presStyleIdx="2" presStyleCnt="4" custLinFactNeighborX="64645" custLinFactNeighborY="55717">
        <dgm:presLayoutVars>
          <dgm:chPref val="3"/>
        </dgm:presLayoutVars>
      </dgm:prSet>
      <dgm:spPr/>
    </dgm:pt>
    <dgm:pt modelId="{806608D3-D13A-47AF-97C4-FA045269D227}" type="pres">
      <dgm:prSet presAssocID="{2B122A42-A67F-48B0-B092-4641FC04627F}" presName="rootConnector1" presStyleLbl="node1" presStyleIdx="0" presStyleCnt="0"/>
      <dgm:spPr/>
    </dgm:pt>
    <dgm:pt modelId="{AA3ECB3A-3F78-43CA-85BD-6D492433B010}" type="pres">
      <dgm:prSet presAssocID="{2B122A42-A67F-48B0-B092-4641FC04627F}" presName="hierChild2" presStyleCnt="0"/>
      <dgm:spPr/>
    </dgm:pt>
    <dgm:pt modelId="{C8A0C2BE-3E93-4068-84CE-44C4271455EC}" type="pres">
      <dgm:prSet presAssocID="{2B122A42-A67F-48B0-B092-4641FC04627F}" presName="hierChild3" presStyleCnt="0"/>
      <dgm:spPr/>
    </dgm:pt>
    <dgm:pt modelId="{EE39B259-66D8-4C82-A5E4-2579ED80EDA5}" type="pres">
      <dgm:prSet presAssocID="{FA83DD35-AC53-4F4C-B3E2-C37AEFC5CCF7}" presName="hierRoot1" presStyleCnt="0">
        <dgm:presLayoutVars>
          <dgm:hierBranch val="init"/>
        </dgm:presLayoutVars>
      </dgm:prSet>
      <dgm:spPr/>
    </dgm:pt>
    <dgm:pt modelId="{B9BBD5D5-466D-4C18-8AB2-25E67D70901C}" type="pres">
      <dgm:prSet presAssocID="{FA83DD35-AC53-4F4C-B3E2-C37AEFC5CCF7}" presName="rootComposite1" presStyleCnt="0"/>
      <dgm:spPr/>
    </dgm:pt>
    <dgm:pt modelId="{0F9DF18A-BF23-4B93-A1D0-B3DD4BD3C726}" type="pres">
      <dgm:prSet presAssocID="{FA83DD35-AC53-4F4C-B3E2-C37AEFC5CCF7}" presName="rootText1" presStyleLbl="node0" presStyleIdx="3" presStyleCnt="4" custLinFactX="-300000" custLinFactNeighborX="-318096" custLinFactNeighborY="54055">
        <dgm:presLayoutVars>
          <dgm:chPref val="3"/>
        </dgm:presLayoutVars>
      </dgm:prSet>
      <dgm:spPr/>
    </dgm:pt>
    <dgm:pt modelId="{879940C0-5A3F-4C45-8278-EAF68304111D}" type="pres">
      <dgm:prSet presAssocID="{FA83DD35-AC53-4F4C-B3E2-C37AEFC5CCF7}" presName="rootConnector1" presStyleLbl="node1" presStyleIdx="0" presStyleCnt="0"/>
      <dgm:spPr/>
    </dgm:pt>
    <dgm:pt modelId="{1D9CD5EE-209D-49DF-9FD5-113B983DA000}" type="pres">
      <dgm:prSet presAssocID="{FA83DD35-AC53-4F4C-B3E2-C37AEFC5CCF7}" presName="hierChild2" presStyleCnt="0"/>
      <dgm:spPr/>
    </dgm:pt>
    <dgm:pt modelId="{B66E949D-E4F6-4423-A44F-9E58BFAFA777}" type="pres">
      <dgm:prSet presAssocID="{FA83DD35-AC53-4F4C-B3E2-C37AEFC5CCF7}" presName="hierChild3" presStyleCnt="0"/>
      <dgm:spPr/>
    </dgm:pt>
  </dgm:ptLst>
  <dgm:cxnLst>
    <dgm:cxn modelId="{056E4C07-7718-47C5-A38A-604EEFCD163F}" type="presOf" srcId="{92CF0FC7-4D37-421C-90AE-40B85A01C008}" destId="{0F024FFD-1512-4538-A137-C0ECCE394014}" srcOrd="1" destOrd="0" presId="urn:microsoft.com/office/officeart/2005/8/layout/orgChart1"/>
    <dgm:cxn modelId="{05975009-E26E-4D55-BD19-CCB9EA618076}" type="presOf" srcId="{47884E81-826E-40F8-A303-CCC5EEA92ECD}" destId="{DF7441A0-BDDA-4431-A578-04EF92D6420C}" srcOrd="0" destOrd="0" presId="urn:microsoft.com/office/officeart/2005/8/layout/orgChart1"/>
    <dgm:cxn modelId="{B18B1A0D-79A7-4232-B929-556B133403E3}" srcId="{1062BB73-A502-4C03-845E-3AEA4FBCAD91}" destId="{92CF0FC7-4D37-421C-90AE-40B85A01C008}" srcOrd="8" destOrd="0" parTransId="{38C2C6E7-B20B-4E10-AEFD-6F40DC85922A}" sibTransId="{60DCEFB8-FD73-49C8-8798-6E3872F69929}"/>
    <dgm:cxn modelId="{7D403C0F-8A65-4C50-807F-60DB5FD13A8E}" type="presOf" srcId="{1D246770-CDEC-4717-8D4B-A8FE375FB589}" destId="{CE9B451B-19AC-438F-B837-3723C0498E6F}" srcOrd="1" destOrd="0" presId="urn:microsoft.com/office/officeart/2005/8/layout/orgChart1"/>
    <dgm:cxn modelId="{74B3F713-FB84-4ACB-BCE8-F8FB6FAD366C}" type="presOf" srcId="{2A9397C8-B762-4C26-A3A7-568ECBA6A383}" destId="{D7114433-35EC-4335-8E53-9EAF8887E962}" srcOrd="0" destOrd="0" presId="urn:microsoft.com/office/officeart/2005/8/layout/orgChart1"/>
    <dgm:cxn modelId="{0B058715-5F21-49D8-AE63-237A41D6F147}" type="presOf" srcId="{FA83DD35-AC53-4F4C-B3E2-C37AEFC5CCF7}" destId="{879940C0-5A3F-4C45-8278-EAF68304111D}" srcOrd="1" destOrd="0" presId="urn:microsoft.com/office/officeart/2005/8/layout/orgChart1"/>
    <dgm:cxn modelId="{A4079716-4A09-406C-8AD6-3FC0CBA4FE07}" type="presOf" srcId="{2B122A42-A67F-48B0-B092-4641FC04627F}" destId="{806608D3-D13A-47AF-97C4-FA045269D227}" srcOrd="1" destOrd="0" presId="urn:microsoft.com/office/officeart/2005/8/layout/orgChart1"/>
    <dgm:cxn modelId="{95D17519-2115-4635-B359-8BB6A66B0F13}" srcId="{1062BB73-A502-4C03-845E-3AEA4FBCAD91}" destId="{9D2B7EBB-E38F-49AA-8479-87F69BFF516D}" srcOrd="1" destOrd="0" parTransId="{70F5AEDF-1209-4B8A-9345-D2CC91EDCC2A}" sibTransId="{896CF0CF-B030-4407-8704-AED1594DEEF8}"/>
    <dgm:cxn modelId="{3162B21D-FA0E-4B8A-92C4-724B5C89A67A}" type="presOf" srcId="{1062BB73-A502-4C03-845E-3AEA4FBCAD91}" destId="{F755FA44-DA5A-42AA-BA70-30A5A55A8168}" srcOrd="0" destOrd="0" presId="urn:microsoft.com/office/officeart/2005/8/layout/orgChart1"/>
    <dgm:cxn modelId="{3EA9241F-9472-4609-9088-5A58E6D9764B}" srcId="{5917D894-F848-4FDC-B95D-05E9EED33A09}" destId="{2B122A42-A67F-48B0-B092-4641FC04627F}" srcOrd="2" destOrd="0" parTransId="{09BA7AC5-442E-4981-8FEA-59E041CA5780}" sibTransId="{BCC9212F-6D46-431C-A106-F5C835720584}"/>
    <dgm:cxn modelId="{7D85BC21-751F-4B68-86F8-46819F195CDC}" type="presOf" srcId="{2A9397C8-B762-4C26-A3A7-568ECBA6A383}" destId="{D58A004D-7352-431F-8259-C2E14FCAE52F}" srcOrd="1" destOrd="0" presId="urn:microsoft.com/office/officeart/2005/8/layout/orgChart1"/>
    <dgm:cxn modelId="{074AD12B-AF6D-4127-BC5C-6E47290214FD}" type="presOf" srcId="{56595F4B-B6B6-469C-9921-134548CA6D2A}" destId="{A712EBD1-1022-4D89-BAC2-413F4C73A912}" srcOrd="1" destOrd="0" presId="urn:microsoft.com/office/officeart/2005/8/layout/orgChart1"/>
    <dgm:cxn modelId="{31AAE42B-C761-42F0-AB08-0D8E4A8E6241}" type="presOf" srcId="{40FAC27B-A106-4578-8133-E88E9F330691}" destId="{9D727C27-94F2-4320-B42B-B17EDBCE33E8}" srcOrd="1" destOrd="0" presId="urn:microsoft.com/office/officeart/2005/8/layout/orgChart1"/>
    <dgm:cxn modelId="{44B19A2F-B87B-48D0-8883-48E40BE04DF8}" srcId="{1062BB73-A502-4C03-845E-3AEA4FBCAD91}" destId="{40FAC27B-A106-4578-8133-E88E9F330691}" srcOrd="11" destOrd="0" parTransId="{6AE04FD5-6296-452C-9BE8-7579FA88C4CB}" sibTransId="{8340DFD5-3457-48E2-9C1E-D972962CCF26}"/>
    <dgm:cxn modelId="{B0810B33-56B2-43E1-AC59-09EAC94F270E}" srcId="{1062BB73-A502-4C03-845E-3AEA4FBCAD91}" destId="{58D8BE90-864E-4FFE-ABF1-9B85163FDC8A}" srcOrd="12" destOrd="0" parTransId="{47884E81-826E-40F8-A303-CCC5EEA92ECD}" sibTransId="{CD7ED285-D42E-4AE8-A2D0-0FE590628EB4}"/>
    <dgm:cxn modelId="{523C5733-4200-4727-8508-CC02FF483222}" type="presOf" srcId="{03674F8A-E12F-4B14-83AF-B347A3EEB80D}" destId="{74F10D4D-0FE3-4B78-910B-299B79148330}" srcOrd="1" destOrd="0" presId="urn:microsoft.com/office/officeart/2005/8/layout/orgChart1"/>
    <dgm:cxn modelId="{F646213B-79C3-4AEA-B260-C6D7D1D9666F}" type="presOf" srcId="{9D2B7EBB-E38F-49AA-8479-87F69BFF516D}" destId="{124B7F07-2AEB-4AE5-BC12-9BE04239A4EA}" srcOrd="1" destOrd="0" presId="urn:microsoft.com/office/officeart/2005/8/layout/orgChart1"/>
    <dgm:cxn modelId="{97A0003C-205D-4287-8CDD-2F54869A7520}" type="presOf" srcId="{5917D894-F848-4FDC-B95D-05E9EED33A09}" destId="{504476FB-362E-4924-B004-3AF9EBC62247}" srcOrd="0" destOrd="0" presId="urn:microsoft.com/office/officeart/2005/8/layout/orgChart1"/>
    <dgm:cxn modelId="{B779E73D-20E5-4BAB-967D-8587A59402E4}" type="presOf" srcId="{299D3D38-FBF3-4197-9FC1-81F585555362}" destId="{E2538402-18A8-4A1D-859C-08B75677C4A5}" srcOrd="0" destOrd="0" presId="urn:microsoft.com/office/officeart/2005/8/layout/orgChart1"/>
    <dgm:cxn modelId="{4296713E-A5BD-41B3-BC39-4656791F98FD}" type="presOf" srcId="{1126F4F4-35CA-4D10-A58C-53E67D60AE25}" destId="{5722BA59-E8B4-41DD-93EE-134EADDBA70C}" srcOrd="0" destOrd="0" presId="urn:microsoft.com/office/officeart/2005/8/layout/orgChart1"/>
    <dgm:cxn modelId="{ED3B4942-936E-4274-84E3-1EA9A5EF777B}" type="presOf" srcId="{56595F4B-B6B6-469C-9921-134548CA6D2A}" destId="{377DFB81-DD3B-45A4-AAFD-303307C07D9A}" srcOrd="0" destOrd="0" presId="urn:microsoft.com/office/officeart/2005/8/layout/orgChart1"/>
    <dgm:cxn modelId="{08A6B863-EBD8-46B7-82A9-96D5D40A2F35}" type="presOf" srcId="{6AE04FD5-6296-452C-9BE8-7579FA88C4CB}" destId="{6D786FAF-51AB-420B-BBB8-B614A1C098AC}" srcOrd="0" destOrd="0" presId="urn:microsoft.com/office/officeart/2005/8/layout/orgChart1"/>
    <dgm:cxn modelId="{1C417947-6A59-4E14-A4E1-96AC80716C3D}" type="presOf" srcId="{299D3D38-FBF3-4197-9FC1-81F585555362}" destId="{F17FF77C-74FB-4908-9EE9-5D5D6142C14A}" srcOrd="1" destOrd="0" presId="urn:microsoft.com/office/officeart/2005/8/layout/orgChart1"/>
    <dgm:cxn modelId="{0F989268-28BA-41D7-8F19-EF9B9A0D3169}" srcId="{1062BB73-A502-4C03-845E-3AEA4FBCAD91}" destId="{56595F4B-B6B6-469C-9921-134548CA6D2A}" srcOrd="9" destOrd="0" parTransId="{BD6FAD74-FDD3-407A-A6B6-4135DE938604}" sibTransId="{CAC62294-D2E6-4272-A5D6-885BF90FB210}"/>
    <dgm:cxn modelId="{62DD2E4D-6D37-4A43-9381-7345CAED9F54}" srcId="{5917D894-F848-4FDC-B95D-05E9EED33A09}" destId="{6B993CBD-A5DB-4549-AB3B-F129E80BF75B}" srcOrd="1" destOrd="0" parTransId="{CBEA6C4C-9D17-45DD-8536-0B4F3F1D5F5E}" sibTransId="{21800BCC-40CD-4D07-9F17-1C78E43EF356}"/>
    <dgm:cxn modelId="{AF21696D-C186-4518-A331-B36EACF1C7D1}" type="presOf" srcId="{38F74872-6318-44C3-8EF7-F8FF4F65D0A9}" destId="{6FA8858B-C508-46C4-B899-C882D2FF1470}" srcOrd="0" destOrd="0" presId="urn:microsoft.com/office/officeart/2005/8/layout/orgChart1"/>
    <dgm:cxn modelId="{DBD85F6F-9CFB-4468-86AC-F35A271255F4}" type="presOf" srcId="{70F5AEDF-1209-4B8A-9345-D2CC91EDCC2A}" destId="{03295C7B-4B5B-45FB-B59F-D8E60AF4702C}" srcOrd="0" destOrd="0" presId="urn:microsoft.com/office/officeart/2005/8/layout/orgChart1"/>
    <dgm:cxn modelId="{79D6576F-1B09-4947-920F-5010D7065D7F}" srcId="{1062BB73-A502-4C03-845E-3AEA4FBCAD91}" destId="{03674F8A-E12F-4B14-83AF-B347A3EEB80D}" srcOrd="3" destOrd="0" parTransId="{131A25B6-AE83-42E8-9D46-D7F92C8D3C8C}" sibTransId="{FB25590B-517B-4DA6-9B14-429ACBA701F5}"/>
    <dgm:cxn modelId="{70912A51-6A17-468E-BF3C-7CEDA265CC83}" type="presOf" srcId="{9D2B7EBB-E38F-49AA-8479-87F69BFF516D}" destId="{FA9B02C6-A929-4375-9710-8E95E2D54DD7}" srcOrd="0" destOrd="0" presId="urn:microsoft.com/office/officeart/2005/8/layout/orgChart1"/>
    <dgm:cxn modelId="{18C47F53-347C-48E8-8780-64F2EF47353C}" type="presOf" srcId="{6B993CBD-A5DB-4549-AB3B-F129E80BF75B}" destId="{7F41531F-F987-4D05-9A67-54EAB63AC839}" srcOrd="0" destOrd="0" presId="urn:microsoft.com/office/officeart/2005/8/layout/orgChart1"/>
    <dgm:cxn modelId="{72A3BA73-64D2-417C-B987-36A5E897785E}" type="presOf" srcId="{FA83DD35-AC53-4F4C-B3E2-C37AEFC5CCF7}" destId="{0F9DF18A-BF23-4B93-A1D0-B3DD4BD3C726}" srcOrd="0" destOrd="0" presId="urn:microsoft.com/office/officeart/2005/8/layout/orgChart1"/>
    <dgm:cxn modelId="{C2973C54-E120-4D2C-A676-9B3F3F840FCE}" type="presOf" srcId="{A9F9D288-A417-4856-A0FB-D96995EFFBBA}" destId="{BFCB75B7-EF2B-499E-BF73-230769365C62}" srcOrd="0" destOrd="0" presId="urn:microsoft.com/office/officeart/2005/8/layout/orgChart1"/>
    <dgm:cxn modelId="{805F8577-FEA3-4330-BB8E-73C385D0C23D}" srcId="{1062BB73-A502-4C03-845E-3AEA4FBCAD91}" destId="{64D27453-E697-42B9-ACDF-B5721230B6D5}" srcOrd="4" destOrd="0" parTransId="{A9F9D288-A417-4856-A0FB-D96995EFFBBA}" sibTransId="{13B8C19F-27E4-4155-98D1-88320C34CBEA}"/>
    <dgm:cxn modelId="{88769C59-60ED-4073-B7A7-2357C75FB9E1}" srcId="{1062BB73-A502-4C03-845E-3AEA4FBCAD91}" destId="{8246DE94-153D-448B-A48B-E90230B7AF55}" srcOrd="0" destOrd="0" parTransId="{1B0AE161-4746-4FA1-B093-74216C7D7368}" sibTransId="{8649AFEF-2F1B-487C-BC9A-B826DCBCD797}"/>
    <dgm:cxn modelId="{966C4F5A-B95E-4AB2-BC09-4F353BC9DC8F}" type="presOf" srcId="{8246DE94-153D-448B-A48B-E90230B7AF55}" destId="{E5E1C38F-0D17-489E-A2B3-C01E701D72A5}" srcOrd="0" destOrd="0" presId="urn:microsoft.com/office/officeart/2005/8/layout/orgChart1"/>
    <dgm:cxn modelId="{3E96D27F-B176-489E-B949-7E709420973E}" type="presOf" srcId="{1062BB73-A502-4C03-845E-3AEA4FBCAD91}" destId="{3D2C5A4D-DD3C-409A-A706-4CF125FED186}" srcOrd="1" destOrd="0" presId="urn:microsoft.com/office/officeart/2005/8/layout/orgChart1"/>
    <dgm:cxn modelId="{E7281383-BBF8-4416-8D37-EA8E9DEFBD21}" type="presOf" srcId="{6B993CBD-A5DB-4549-AB3B-F129E80BF75B}" destId="{588E62FE-5F82-4270-8BE1-8FF0172563FB}" srcOrd="1" destOrd="0" presId="urn:microsoft.com/office/officeart/2005/8/layout/orgChart1"/>
    <dgm:cxn modelId="{D1958D88-FF25-41BC-8760-DD2CE1814A45}" srcId="{5917D894-F848-4FDC-B95D-05E9EED33A09}" destId="{FA83DD35-AC53-4F4C-B3E2-C37AEFC5CCF7}" srcOrd="3" destOrd="0" parTransId="{86D0CFCF-0D0C-4A3C-BD06-4163CEA5D0EB}" sibTransId="{6B9CF23C-740A-46E0-892A-010E1DA740EC}"/>
    <dgm:cxn modelId="{60F91C8D-DEFA-41BE-B7CD-14E23A135CEF}" type="presOf" srcId="{58D8BE90-864E-4FFE-ABF1-9B85163FDC8A}" destId="{94871FD3-2C77-4CBE-A1AB-3025293F7B4B}" srcOrd="1" destOrd="0" presId="urn:microsoft.com/office/officeart/2005/8/layout/orgChart1"/>
    <dgm:cxn modelId="{A46A3996-9534-44B1-B643-55EB0D9508EA}" type="presOf" srcId="{64D27453-E697-42B9-ACDF-B5721230B6D5}" destId="{B0CC1F44-967F-4DA4-A64F-253A8605402E}" srcOrd="0" destOrd="0" presId="urn:microsoft.com/office/officeart/2005/8/layout/orgChart1"/>
    <dgm:cxn modelId="{CE9B5496-0A01-41E9-87D2-B8BE8FA1AFA4}" type="presOf" srcId="{1B0AE161-4746-4FA1-B093-74216C7D7368}" destId="{8E42DDB3-DF45-45A1-909D-89F2B9AB923F}" srcOrd="0" destOrd="0" presId="urn:microsoft.com/office/officeart/2005/8/layout/orgChart1"/>
    <dgm:cxn modelId="{7F9F929B-3300-4988-BC5C-985689CB9B44}" type="presOf" srcId="{BD595643-7989-4A4B-B7D3-F81534D0EBC1}" destId="{886934CB-6C18-483C-A8CE-949CFA77E18F}" srcOrd="0" destOrd="0" presId="urn:microsoft.com/office/officeart/2005/8/layout/orgChart1"/>
    <dgm:cxn modelId="{D19FC39F-D11E-4C54-913A-2BA5C5A200F0}" type="presOf" srcId="{03674F8A-E12F-4B14-83AF-B347A3EEB80D}" destId="{C8AEF046-74F4-4493-8799-3996A2BB36B5}" srcOrd="0" destOrd="0" presId="urn:microsoft.com/office/officeart/2005/8/layout/orgChart1"/>
    <dgm:cxn modelId="{EF7C15A1-6E69-4330-8910-1F459DE7D6FF}" type="presOf" srcId="{2B122A42-A67F-48B0-B092-4641FC04627F}" destId="{162D2E5F-8016-47AF-A959-F16ADD2C40D0}" srcOrd="0" destOrd="0" presId="urn:microsoft.com/office/officeart/2005/8/layout/orgChart1"/>
    <dgm:cxn modelId="{80CB6EA1-169B-4768-BE65-A567CE224D9C}" type="presOf" srcId="{40FAC27B-A106-4578-8133-E88E9F330691}" destId="{B210EEDD-5F80-4F06-BB4C-DDF739BDD5B0}" srcOrd="0" destOrd="0" presId="urn:microsoft.com/office/officeart/2005/8/layout/orgChart1"/>
    <dgm:cxn modelId="{BC9FBBBC-699B-46DC-9B22-1AFCF0DA4C51}" type="presOf" srcId="{1D246770-CDEC-4717-8D4B-A8FE375FB589}" destId="{3FDFFBA2-D617-42E6-9341-598185D721D6}" srcOrd="0" destOrd="0" presId="urn:microsoft.com/office/officeart/2005/8/layout/orgChart1"/>
    <dgm:cxn modelId="{A3BB6BC3-F6CE-43C1-87D3-34EBD338871C}" srcId="{1062BB73-A502-4C03-845E-3AEA4FBCAD91}" destId="{1126F4F4-35CA-4D10-A58C-53E67D60AE25}" srcOrd="7" destOrd="0" parTransId="{BD595643-7989-4A4B-B7D3-F81534D0EBC1}" sibTransId="{4C44255D-9574-4F19-B73E-654874EAA553}"/>
    <dgm:cxn modelId="{D0C392C3-381C-4749-A9A0-322772A78568}" type="presOf" srcId="{64D27453-E697-42B9-ACDF-B5721230B6D5}" destId="{93EADACB-6B92-49E8-89B9-4F7FC5997D6B}" srcOrd="1" destOrd="0" presId="urn:microsoft.com/office/officeart/2005/8/layout/orgChart1"/>
    <dgm:cxn modelId="{A83AFDC3-864C-4EF8-9B43-25D8C3CC6C07}" type="presOf" srcId="{D3B0850B-5A6E-492E-9BA3-0EBC7335F511}" destId="{D08A8E5E-6417-4804-989C-F6506FBF1489}" srcOrd="0" destOrd="0" presId="urn:microsoft.com/office/officeart/2005/8/layout/orgChart1"/>
    <dgm:cxn modelId="{BBB467C8-EEBA-4667-8214-E7D231ED2CD5}" srcId="{1062BB73-A502-4C03-845E-3AEA4FBCAD91}" destId="{F7B1AA26-3BF2-4A3E-BA1F-C6CFEE7E88F2}" srcOrd="6" destOrd="0" parTransId="{38F74872-6318-44C3-8EF7-F8FF4F65D0A9}" sibTransId="{958947CF-FDEA-4480-BD65-F836D113C67C}"/>
    <dgm:cxn modelId="{2F9F00CC-66AF-4511-98CB-F56EC2C2A204}" type="presOf" srcId="{8AF23AD3-18D9-478C-BD4A-39781AC5383B}" destId="{F65148D5-8200-4BCA-8682-D7CE470B474D}" srcOrd="0" destOrd="0" presId="urn:microsoft.com/office/officeart/2005/8/layout/orgChart1"/>
    <dgm:cxn modelId="{62E088D1-981B-4986-9BB1-DF70F2C0F05B}" type="presOf" srcId="{F7B1AA26-3BF2-4A3E-BA1F-C6CFEE7E88F2}" destId="{7EAC1292-35ED-4AB3-A8EB-45AEF44134AB}" srcOrd="0" destOrd="0" presId="urn:microsoft.com/office/officeart/2005/8/layout/orgChart1"/>
    <dgm:cxn modelId="{DD45A8D2-F0E0-47BA-813C-638DBFA1CFF6}" srcId="{1062BB73-A502-4C03-845E-3AEA4FBCAD91}" destId="{1D246770-CDEC-4717-8D4B-A8FE375FB589}" srcOrd="10" destOrd="0" parTransId="{D3B0850B-5A6E-492E-9BA3-0EBC7335F511}" sibTransId="{6ACC3F70-3ADA-4AE5-9185-239FE2A93A1A}"/>
    <dgm:cxn modelId="{C992C5D3-310F-45CA-B360-1C218A06483B}" type="presOf" srcId="{1126F4F4-35CA-4D10-A58C-53E67D60AE25}" destId="{E2038E3C-B023-45D7-A17F-E0B684904203}" srcOrd="1" destOrd="0" presId="urn:microsoft.com/office/officeart/2005/8/layout/orgChart1"/>
    <dgm:cxn modelId="{A96262D7-81B5-48C0-A98E-41ED2E432F70}" type="presOf" srcId="{58D8BE90-864E-4FFE-ABF1-9B85163FDC8A}" destId="{CA6977F8-91E7-4B91-AD75-244CDE107F1C}" srcOrd="0" destOrd="0" presId="urn:microsoft.com/office/officeart/2005/8/layout/orgChart1"/>
    <dgm:cxn modelId="{8AD8B6D8-36C3-4275-AE57-5885D25F2BEC}" type="presOf" srcId="{41D9A867-3791-4B71-A12A-E870DAD253E1}" destId="{C7B8C151-BC6D-4F8E-86B0-D0812B30AADD}" srcOrd="0" destOrd="0" presId="urn:microsoft.com/office/officeart/2005/8/layout/orgChart1"/>
    <dgm:cxn modelId="{B6B5AFDA-14C8-48F2-A26F-530F38347628}" type="presOf" srcId="{F7B1AA26-3BF2-4A3E-BA1F-C6CFEE7E88F2}" destId="{494CF0A7-5CF3-4E75-A70D-B6A652B5B97F}" srcOrd="1" destOrd="0" presId="urn:microsoft.com/office/officeart/2005/8/layout/orgChart1"/>
    <dgm:cxn modelId="{532306DF-D444-4BFE-9D1D-C2FFE2D58818}" type="presOf" srcId="{BD6FAD74-FDD3-407A-A6B6-4135DE938604}" destId="{9B6D2128-A0A5-442B-B94F-DB58F0E3442B}" srcOrd="0" destOrd="0" presId="urn:microsoft.com/office/officeart/2005/8/layout/orgChart1"/>
    <dgm:cxn modelId="{A3DE73DF-CF71-4B1B-9B86-D068ABEE7B83}" type="presOf" srcId="{38C2C6E7-B20B-4E10-AEFD-6F40DC85922A}" destId="{65759C49-9DB5-4443-A4BF-8CF475F881D0}" srcOrd="0" destOrd="0" presId="urn:microsoft.com/office/officeart/2005/8/layout/orgChart1"/>
    <dgm:cxn modelId="{5BFBFEE0-86B0-49CB-9A82-DA978DD7EC58}" type="presOf" srcId="{92CF0FC7-4D37-421C-90AE-40B85A01C008}" destId="{2122489C-BA75-48CE-85E1-6534DEEDBC92}" srcOrd="0" destOrd="0" presId="urn:microsoft.com/office/officeart/2005/8/layout/orgChart1"/>
    <dgm:cxn modelId="{B84299E3-5B41-4453-A675-B17D564C5EC6}" type="presOf" srcId="{131A25B6-AE83-42E8-9D46-D7F92C8D3C8C}" destId="{71CF1DF7-F770-4A0C-BFA2-D03093733457}" srcOrd="0" destOrd="0" presId="urn:microsoft.com/office/officeart/2005/8/layout/orgChart1"/>
    <dgm:cxn modelId="{B9AEF7F2-6C4A-486D-AA1F-DEAF5281CE9E}" srcId="{1062BB73-A502-4C03-845E-3AEA4FBCAD91}" destId="{299D3D38-FBF3-4197-9FC1-81F585555362}" srcOrd="5" destOrd="0" parTransId="{41D9A867-3791-4B71-A12A-E870DAD253E1}" sibTransId="{5B3FC5B7-F48D-456E-A848-019A67BB964A}"/>
    <dgm:cxn modelId="{0F098DF5-2C01-42A8-BCCA-1691CAE94E06}" srcId="{1062BB73-A502-4C03-845E-3AEA4FBCAD91}" destId="{2A9397C8-B762-4C26-A3A7-568ECBA6A383}" srcOrd="2" destOrd="0" parTransId="{8AF23AD3-18D9-478C-BD4A-39781AC5383B}" sibTransId="{EB3EF203-D5BC-47A1-AEB5-82B0488B15BC}"/>
    <dgm:cxn modelId="{EF042DFC-82DF-4A5F-823B-61D131208893}" srcId="{5917D894-F848-4FDC-B95D-05E9EED33A09}" destId="{1062BB73-A502-4C03-845E-3AEA4FBCAD91}" srcOrd="0" destOrd="0" parTransId="{F6888AB7-4841-43E5-B660-320C33E39360}" sibTransId="{1666ACC0-2170-4A8D-9E44-636D9DAB86BD}"/>
    <dgm:cxn modelId="{AC9975FF-13E7-46BA-9FB7-898798530ABB}" type="presOf" srcId="{8246DE94-153D-448B-A48B-E90230B7AF55}" destId="{DD207AAB-EFF8-4714-ACDD-6570E88E7C08}" srcOrd="1" destOrd="0" presId="urn:microsoft.com/office/officeart/2005/8/layout/orgChart1"/>
    <dgm:cxn modelId="{44EEBC60-BFD4-4B27-BBAD-E46F6233F123}" type="presParOf" srcId="{504476FB-362E-4924-B004-3AF9EBC62247}" destId="{0AA22A05-97C2-41FE-8E49-A2B899D4BB20}" srcOrd="0" destOrd="0" presId="urn:microsoft.com/office/officeart/2005/8/layout/orgChart1"/>
    <dgm:cxn modelId="{20D09049-E65C-4142-8184-21BFE58D3F98}" type="presParOf" srcId="{0AA22A05-97C2-41FE-8E49-A2B899D4BB20}" destId="{A323EBE2-32FE-4B8E-95D8-B009207AB872}" srcOrd="0" destOrd="0" presId="urn:microsoft.com/office/officeart/2005/8/layout/orgChart1"/>
    <dgm:cxn modelId="{00A523BF-7E3D-4D06-8149-DCAC71B3677E}" type="presParOf" srcId="{A323EBE2-32FE-4B8E-95D8-B009207AB872}" destId="{F755FA44-DA5A-42AA-BA70-30A5A55A8168}" srcOrd="0" destOrd="0" presId="urn:microsoft.com/office/officeart/2005/8/layout/orgChart1"/>
    <dgm:cxn modelId="{63238BE9-19DA-402E-9677-3AE36B89FC17}" type="presParOf" srcId="{A323EBE2-32FE-4B8E-95D8-B009207AB872}" destId="{3D2C5A4D-DD3C-409A-A706-4CF125FED186}" srcOrd="1" destOrd="0" presId="urn:microsoft.com/office/officeart/2005/8/layout/orgChart1"/>
    <dgm:cxn modelId="{3D71448B-BF81-42B6-8AD9-87030EBAA986}" type="presParOf" srcId="{0AA22A05-97C2-41FE-8E49-A2B899D4BB20}" destId="{83975D79-D7AF-408D-AC57-86D0388F6627}" srcOrd="1" destOrd="0" presId="urn:microsoft.com/office/officeart/2005/8/layout/orgChart1"/>
    <dgm:cxn modelId="{04EB20DC-8CCA-47E5-8055-43F16801FCC3}" type="presParOf" srcId="{83975D79-D7AF-408D-AC57-86D0388F6627}" destId="{C7B8C151-BC6D-4F8E-86B0-D0812B30AADD}" srcOrd="0" destOrd="0" presId="urn:microsoft.com/office/officeart/2005/8/layout/orgChart1"/>
    <dgm:cxn modelId="{D321EFF3-3397-4371-B62D-99ED94025070}" type="presParOf" srcId="{83975D79-D7AF-408D-AC57-86D0388F6627}" destId="{3299AFD9-BD5B-4BA0-8CBC-58A0B2472A78}" srcOrd="1" destOrd="0" presId="urn:microsoft.com/office/officeart/2005/8/layout/orgChart1"/>
    <dgm:cxn modelId="{3641BAF9-9154-49C1-8ACC-55A55CDA391D}" type="presParOf" srcId="{3299AFD9-BD5B-4BA0-8CBC-58A0B2472A78}" destId="{D910D632-0724-4BAE-959B-5F3642392782}" srcOrd="0" destOrd="0" presId="urn:microsoft.com/office/officeart/2005/8/layout/orgChart1"/>
    <dgm:cxn modelId="{1A2A2425-2E56-4185-B761-615E455F71D9}" type="presParOf" srcId="{D910D632-0724-4BAE-959B-5F3642392782}" destId="{E2538402-18A8-4A1D-859C-08B75677C4A5}" srcOrd="0" destOrd="0" presId="urn:microsoft.com/office/officeart/2005/8/layout/orgChart1"/>
    <dgm:cxn modelId="{2365D737-41AB-4403-A2DD-7A688382844A}" type="presParOf" srcId="{D910D632-0724-4BAE-959B-5F3642392782}" destId="{F17FF77C-74FB-4908-9EE9-5D5D6142C14A}" srcOrd="1" destOrd="0" presId="urn:microsoft.com/office/officeart/2005/8/layout/orgChart1"/>
    <dgm:cxn modelId="{950EA77A-4A7E-4A60-8B19-10BE661C4B1A}" type="presParOf" srcId="{3299AFD9-BD5B-4BA0-8CBC-58A0B2472A78}" destId="{5DC6304F-31F1-4C4D-BA6A-DE2AC7602663}" srcOrd="1" destOrd="0" presId="urn:microsoft.com/office/officeart/2005/8/layout/orgChart1"/>
    <dgm:cxn modelId="{C796CF9E-50FD-4177-8AD1-F03844B300BF}" type="presParOf" srcId="{3299AFD9-BD5B-4BA0-8CBC-58A0B2472A78}" destId="{09EA2E1D-840D-4B94-9E32-E39A9F6CA17C}" srcOrd="2" destOrd="0" presId="urn:microsoft.com/office/officeart/2005/8/layout/orgChart1"/>
    <dgm:cxn modelId="{C8BBAE8A-4EE1-44AD-B457-A6DCDA6CD602}" type="presParOf" srcId="{83975D79-D7AF-408D-AC57-86D0388F6627}" destId="{6FA8858B-C508-46C4-B899-C882D2FF1470}" srcOrd="2" destOrd="0" presId="urn:microsoft.com/office/officeart/2005/8/layout/orgChart1"/>
    <dgm:cxn modelId="{A2A34790-3939-4753-B1CC-FB785A09E859}" type="presParOf" srcId="{83975D79-D7AF-408D-AC57-86D0388F6627}" destId="{5D534B01-6C01-4F15-984C-5230F0989512}" srcOrd="3" destOrd="0" presId="urn:microsoft.com/office/officeart/2005/8/layout/orgChart1"/>
    <dgm:cxn modelId="{37B3ACDB-1061-4045-A7E8-321681711E10}" type="presParOf" srcId="{5D534B01-6C01-4F15-984C-5230F0989512}" destId="{5CBC3C15-E1E9-422B-92AE-587AF9CA0024}" srcOrd="0" destOrd="0" presId="urn:microsoft.com/office/officeart/2005/8/layout/orgChart1"/>
    <dgm:cxn modelId="{D3F1747D-5207-4E21-B244-705F939418A9}" type="presParOf" srcId="{5CBC3C15-E1E9-422B-92AE-587AF9CA0024}" destId="{7EAC1292-35ED-4AB3-A8EB-45AEF44134AB}" srcOrd="0" destOrd="0" presId="urn:microsoft.com/office/officeart/2005/8/layout/orgChart1"/>
    <dgm:cxn modelId="{D2331A1B-82BA-4255-A981-94CF5817A09B}" type="presParOf" srcId="{5CBC3C15-E1E9-422B-92AE-587AF9CA0024}" destId="{494CF0A7-5CF3-4E75-A70D-B6A652B5B97F}" srcOrd="1" destOrd="0" presId="urn:microsoft.com/office/officeart/2005/8/layout/orgChart1"/>
    <dgm:cxn modelId="{CA305F81-19E8-4A5D-9CE2-04F19DF166E0}" type="presParOf" srcId="{5D534B01-6C01-4F15-984C-5230F0989512}" destId="{37AB6D09-66C0-4FA5-887C-CA2A233E669A}" srcOrd="1" destOrd="0" presId="urn:microsoft.com/office/officeart/2005/8/layout/orgChart1"/>
    <dgm:cxn modelId="{4C71E32D-5606-4479-B5E5-8EF8ED0E5571}" type="presParOf" srcId="{5D534B01-6C01-4F15-984C-5230F0989512}" destId="{F149F150-3058-4879-90B3-457752E4BB45}" srcOrd="2" destOrd="0" presId="urn:microsoft.com/office/officeart/2005/8/layout/orgChart1"/>
    <dgm:cxn modelId="{955F70ED-0496-49ED-B866-4F0DDE4AE57E}" type="presParOf" srcId="{83975D79-D7AF-408D-AC57-86D0388F6627}" destId="{886934CB-6C18-483C-A8CE-949CFA77E18F}" srcOrd="4" destOrd="0" presId="urn:microsoft.com/office/officeart/2005/8/layout/orgChart1"/>
    <dgm:cxn modelId="{B89CA2F8-9D66-4534-A175-121F9F046DCF}" type="presParOf" srcId="{83975D79-D7AF-408D-AC57-86D0388F6627}" destId="{70B3319C-615C-47CB-940A-BE3DAC4DFAD1}" srcOrd="5" destOrd="0" presId="urn:microsoft.com/office/officeart/2005/8/layout/orgChart1"/>
    <dgm:cxn modelId="{4A093898-4F72-4D54-B991-AFAE5E6DDE41}" type="presParOf" srcId="{70B3319C-615C-47CB-940A-BE3DAC4DFAD1}" destId="{DCCB183E-7614-4133-83A1-BC31BA667AE0}" srcOrd="0" destOrd="0" presId="urn:microsoft.com/office/officeart/2005/8/layout/orgChart1"/>
    <dgm:cxn modelId="{57BA935E-001F-428D-A4B0-5189EEA579EA}" type="presParOf" srcId="{DCCB183E-7614-4133-83A1-BC31BA667AE0}" destId="{5722BA59-E8B4-41DD-93EE-134EADDBA70C}" srcOrd="0" destOrd="0" presId="urn:microsoft.com/office/officeart/2005/8/layout/orgChart1"/>
    <dgm:cxn modelId="{4E0D2C1F-D2DC-4A2A-B215-1C4DF353589D}" type="presParOf" srcId="{DCCB183E-7614-4133-83A1-BC31BA667AE0}" destId="{E2038E3C-B023-45D7-A17F-E0B684904203}" srcOrd="1" destOrd="0" presId="urn:microsoft.com/office/officeart/2005/8/layout/orgChart1"/>
    <dgm:cxn modelId="{79135008-E567-49B1-BFD6-C95EB619FF59}" type="presParOf" srcId="{70B3319C-615C-47CB-940A-BE3DAC4DFAD1}" destId="{2825CDAF-87B8-40C3-B8E1-CC0F2E0A7C4E}" srcOrd="1" destOrd="0" presId="urn:microsoft.com/office/officeart/2005/8/layout/orgChart1"/>
    <dgm:cxn modelId="{2D5F75C0-A0EA-42A5-8438-08EB3C46A076}" type="presParOf" srcId="{70B3319C-615C-47CB-940A-BE3DAC4DFAD1}" destId="{090E428F-606F-4932-85E5-38283BBD2255}" srcOrd="2" destOrd="0" presId="urn:microsoft.com/office/officeart/2005/8/layout/orgChart1"/>
    <dgm:cxn modelId="{E2264395-6511-4D2E-A89A-EF205C0A5B6F}" type="presParOf" srcId="{83975D79-D7AF-408D-AC57-86D0388F6627}" destId="{65759C49-9DB5-4443-A4BF-8CF475F881D0}" srcOrd="6" destOrd="0" presId="urn:microsoft.com/office/officeart/2005/8/layout/orgChart1"/>
    <dgm:cxn modelId="{411A0606-EF25-429B-AB2D-2B64468B39D5}" type="presParOf" srcId="{83975D79-D7AF-408D-AC57-86D0388F6627}" destId="{0953525C-8785-46CA-9227-2A06EF662EA7}" srcOrd="7" destOrd="0" presId="urn:microsoft.com/office/officeart/2005/8/layout/orgChart1"/>
    <dgm:cxn modelId="{F32E99DD-3FBB-4152-95AD-4F760EA8C06D}" type="presParOf" srcId="{0953525C-8785-46CA-9227-2A06EF662EA7}" destId="{D5E4B624-42CB-4BA4-9166-6625DCD72848}" srcOrd="0" destOrd="0" presId="urn:microsoft.com/office/officeart/2005/8/layout/orgChart1"/>
    <dgm:cxn modelId="{08AD4BFF-54A5-40DB-A83D-60AE4EE77CBA}" type="presParOf" srcId="{D5E4B624-42CB-4BA4-9166-6625DCD72848}" destId="{2122489C-BA75-48CE-85E1-6534DEEDBC92}" srcOrd="0" destOrd="0" presId="urn:microsoft.com/office/officeart/2005/8/layout/orgChart1"/>
    <dgm:cxn modelId="{39429112-5E3C-4E14-A481-56B58C09874A}" type="presParOf" srcId="{D5E4B624-42CB-4BA4-9166-6625DCD72848}" destId="{0F024FFD-1512-4538-A137-C0ECCE394014}" srcOrd="1" destOrd="0" presId="urn:microsoft.com/office/officeart/2005/8/layout/orgChart1"/>
    <dgm:cxn modelId="{9E9D69BC-4FB4-4295-BC6C-FDE055A05785}" type="presParOf" srcId="{0953525C-8785-46CA-9227-2A06EF662EA7}" destId="{1DF665FC-1DE5-4EBD-8A8F-1F3C90EB64BE}" srcOrd="1" destOrd="0" presId="urn:microsoft.com/office/officeart/2005/8/layout/orgChart1"/>
    <dgm:cxn modelId="{1ADD5342-AD9C-4910-AEAE-BFAD3B10B105}" type="presParOf" srcId="{0953525C-8785-46CA-9227-2A06EF662EA7}" destId="{5CA9EE0E-3205-4280-8865-AECBFAB5C3CB}" srcOrd="2" destOrd="0" presId="urn:microsoft.com/office/officeart/2005/8/layout/orgChart1"/>
    <dgm:cxn modelId="{D2B49A19-FF19-4BC6-9829-B8DAE895EAFE}" type="presParOf" srcId="{83975D79-D7AF-408D-AC57-86D0388F6627}" destId="{9B6D2128-A0A5-442B-B94F-DB58F0E3442B}" srcOrd="8" destOrd="0" presId="urn:microsoft.com/office/officeart/2005/8/layout/orgChart1"/>
    <dgm:cxn modelId="{0D9C2271-7938-4E3C-8304-E70938329FA5}" type="presParOf" srcId="{83975D79-D7AF-408D-AC57-86D0388F6627}" destId="{F5D2A156-56F5-4E26-85AC-B8D150E64E62}" srcOrd="9" destOrd="0" presId="urn:microsoft.com/office/officeart/2005/8/layout/orgChart1"/>
    <dgm:cxn modelId="{562A9C75-FCC8-4EAA-8604-1D190F38FD4A}" type="presParOf" srcId="{F5D2A156-56F5-4E26-85AC-B8D150E64E62}" destId="{91AFC806-61B2-45D3-84C5-E6444AB6C249}" srcOrd="0" destOrd="0" presId="urn:microsoft.com/office/officeart/2005/8/layout/orgChart1"/>
    <dgm:cxn modelId="{30550E48-5856-4AF2-A809-F7F9E71D6AF7}" type="presParOf" srcId="{91AFC806-61B2-45D3-84C5-E6444AB6C249}" destId="{377DFB81-DD3B-45A4-AAFD-303307C07D9A}" srcOrd="0" destOrd="0" presId="urn:microsoft.com/office/officeart/2005/8/layout/orgChart1"/>
    <dgm:cxn modelId="{10AA61FD-28B2-4241-B983-619DEBE35D54}" type="presParOf" srcId="{91AFC806-61B2-45D3-84C5-E6444AB6C249}" destId="{A712EBD1-1022-4D89-BAC2-413F4C73A912}" srcOrd="1" destOrd="0" presId="urn:microsoft.com/office/officeart/2005/8/layout/orgChart1"/>
    <dgm:cxn modelId="{4773FF29-F988-439C-817A-2B07C42E6886}" type="presParOf" srcId="{F5D2A156-56F5-4E26-85AC-B8D150E64E62}" destId="{23C9B5F7-2368-4CB7-A658-55E3650FB1F7}" srcOrd="1" destOrd="0" presId="urn:microsoft.com/office/officeart/2005/8/layout/orgChart1"/>
    <dgm:cxn modelId="{27E32F07-8CA2-46B9-94F4-8BF8C58DE5BD}" type="presParOf" srcId="{F5D2A156-56F5-4E26-85AC-B8D150E64E62}" destId="{259E0753-1378-49BB-B1E1-99E385346172}" srcOrd="2" destOrd="0" presId="urn:microsoft.com/office/officeart/2005/8/layout/orgChart1"/>
    <dgm:cxn modelId="{C1782799-0CC6-4EF7-843D-38D9BD296CB7}" type="presParOf" srcId="{83975D79-D7AF-408D-AC57-86D0388F6627}" destId="{D08A8E5E-6417-4804-989C-F6506FBF1489}" srcOrd="10" destOrd="0" presId="urn:microsoft.com/office/officeart/2005/8/layout/orgChart1"/>
    <dgm:cxn modelId="{2DB69CFF-E432-4035-8B9A-7E82E620100E}" type="presParOf" srcId="{83975D79-D7AF-408D-AC57-86D0388F6627}" destId="{9337D7E7-6E01-46BD-8AA1-EB9AE766BA65}" srcOrd="11" destOrd="0" presId="urn:microsoft.com/office/officeart/2005/8/layout/orgChart1"/>
    <dgm:cxn modelId="{E48C732E-545B-4220-82BC-D57560E6D39A}" type="presParOf" srcId="{9337D7E7-6E01-46BD-8AA1-EB9AE766BA65}" destId="{FCA39C0F-00E0-4708-91D0-3071CE6D247C}" srcOrd="0" destOrd="0" presId="urn:microsoft.com/office/officeart/2005/8/layout/orgChart1"/>
    <dgm:cxn modelId="{0A61FA25-053E-447A-BA80-0094C1B7F658}" type="presParOf" srcId="{FCA39C0F-00E0-4708-91D0-3071CE6D247C}" destId="{3FDFFBA2-D617-42E6-9341-598185D721D6}" srcOrd="0" destOrd="0" presId="urn:microsoft.com/office/officeart/2005/8/layout/orgChart1"/>
    <dgm:cxn modelId="{1B9DC87F-96FA-4EEE-9E77-0EA1ECDECCCF}" type="presParOf" srcId="{FCA39C0F-00E0-4708-91D0-3071CE6D247C}" destId="{CE9B451B-19AC-438F-B837-3723C0498E6F}" srcOrd="1" destOrd="0" presId="urn:microsoft.com/office/officeart/2005/8/layout/orgChart1"/>
    <dgm:cxn modelId="{49ACE985-2B21-481B-9225-C8B2B2285DCD}" type="presParOf" srcId="{9337D7E7-6E01-46BD-8AA1-EB9AE766BA65}" destId="{AF7E8567-556E-46E1-902C-7E145747B643}" srcOrd="1" destOrd="0" presId="urn:microsoft.com/office/officeart/2005/8/layout/orgChart1"/>
    <dgm:cxn modelId="{2D234632-3A32-402F-B4B1-53BE9BD26181}" type="presParOf" srcId="{9337D7E7-6E01-46BD-8AA1-EB9AE766BA65}" destId="{E65BF1EC-96FB-4140-85AA-35BA8433DBD8}" srcOrd="2" destOrd="0" presId="urn:microsoft.com/office/officeart/2005/8/layout/orgChart1"/>
    <dgm:cxn modelId="{F04DE99D-6E2F-451F-A4FB-3008BF502415}" type="presParOf" srcId="{83975D79-D7AF-408D-AC57-86D0388F6627}" destId="{6D786FAF-51AB-420B-BBB8-B614A1C098AC}" srcOrd="12" destOrd="0" presId="urn:microsoft.com/office/officeart/2005/8/layout/orgChart1"/>
    <dgm:cxn modelId="{FC54E361-6877-48AE-B477-9FBCECC61360}" type="presParOf" srcId="{83975D79-D7AF-408D-AC57-86D0388F6627}" destId="{EA500E87-004C-4E01-9E52-77230D17437E}" srcOrd="13" destOrd="0" presId="urn:microsoft.com/office/officeart/2005/8/layout/orgChart1"/>
    <dgm:cxn modelId="{FDB014AD-2B14-4BDA-AE71-C0E0498913E9}" type="presParOf" srcId="{EA500E87-004C-4E01-9E52-77230D17437E}" destId="{A876AA19-0703-4706-BED1-A235C0D5D54C}" srcOrd="0" destOrd="0" presId="urn:microsoft.com/office/officeart/2005/8/layout/orgChart1"/>
    <dgm:cxn modelId="{4943E33C-9F09-42CF-83ED-0007B9C94E71}" type="presParOf" srcId="{A876AA19-0703-4706-BED1-A235C0D5D54C}" destId="{B210EEDD-5F80-4F06-BB4C-DDF739BDD5B0}" srcOrd="0" destOrd="0" presId="urn:microsoft.com/office/officeart/2005/8/layout/orgChart1"/>
    <dgm:cxn modelId="{3F7AB609-2136-4E60-832E-A38C651A8C11}" type="presParOf" srcId="{A876AA19-0703-4706-BED1-A235C0D5D54C}" destId="{9D727C27-94F2-4320-B42B-B17EDBCE33E8}" srcOrd="1" destOrd="0" presId="urn:microsoft.com/office/officeart/2005/8/layout/orgChart1"/>
    <dgm:cxn modelId="{BC83A7C2-BB64-44AD-8660-AF2864437A8A}" type="presParOf" srcId="{EA500E87-004C-4E01-9E52-77230D17437E}" destId="{6E0F2A86-13A2-4DEC-90E7-458A437B944B}" srcOrd="1" destOrd="0" presId="urn:microsoft.com/office/officeart/2005/8/layout/orgChart1"/>
    <dgm:cxn modelId="{EAF1D41F-1BE6-4E8E-B756-36C5B0EDD983}" type="presParOf" srcId="{EA500E87-004C-4E01-9E52-77230D17437E}" destId="{9FA21839-94FB-4717-B32F-4AD464ECE729}" srcOrd="2" destOrd="0" presId="urn:microsoft.com/office/officeart/2005/8/layout/orgChart1"/>
    <dgm:cxn modelId="{DE4C5817-2048-437C-B252-84AA53602B38}" type="presParOf" srcId="{83975D79-D7AF-408D-AC57-86D0388F6627}" destId="{DF7441A0-BDDA-4431-A578-04EF92D6420C}" srcOrd="14" destOrd="0" presId="urn:microsoft.com/office/officeart/2005/8/layout/orgChart1"/>
    <dgm:cxn modelId="{D8303FF2-1A58-432F-B572-427CEFE797D6}" type="presParOf" srcId="{83975D79-D7AF-408D-AC57-86D0388F6627}" destId="{F67BF6D6-05A7-413D-830C-BB50C52D6B38}" srcOrd="15" destOrd="0" presId="urn:microsoft.com/office/officeart/2005/8/layout/orgChart1"/>
    <dgm:cxn modelId="{33BC68AA-757E-406C-9E3E-00C68BE3B29D}" type="presParOf" srcId="{F67BF6D6-05A7-413D-830C-BB50C52D6B38}" destId="{961AF23C-9DEC-4198-B67A-6345BA29D10E}" srcOrd="0" destOrd="0" presId="urn:microsoft.com/office/officeart/2005/8/layout/orgChart1"/>
    <dgm:cxn modelId="{06AA5C75-B50E-4C13-A172-C2D4F500B24A}" type="presParOf" srcId="{961AF23C-9DEC-4198-B67A-6345BA29D10E}" destId="{CA6977F8-91E7-4B91-AD75-244CDE107F1C}" srcOrd="0" destOrd="0" presId="urn:microsoft.com/office/officeart/2005/8/layout/orgChart1"/>
    <dgm:cxn modelId="{BD592DF5-884F-42A7-8F69-74A3E10B474B}" type="presParOf" srcId="{961AF23C-9DEC-4198-B67A-6345BA29D10E}" destId="{94871FD3-2C77-4CBE-A1AB-3025293F7B4B}" srcOrd="1" destOrd="0" presId="urn:microsoft.com/office/officeart/2005/8/layout/orgChart1"/>
    <dgm:cxn modelId="{CDAA59AF-4DBC-4C1F-B21F-51913EAA131F}" type="presParOf" srcId="{F67BF6D6-05A7-413D-830C-BB50C52D6B38}" destId="{E52507C2-1B35-4C96-B3D3-A269F6A0FFED}" srcOrd="1" destOrd="0" presId="urn:microsoft.com/office/officeart/2005/8/layout/orgChart1"/>
    <dgm:cxn modelId="{C6212DB7-1FEF-42BB-851D-5AC0367A11C2}" type="presParOf" srcId="{F67BF6D6-05A7-413D-830C-BB50C52D6B38}" destId="{FA199FA8-D9AB-4FFC-9FE6-3F79B522712B}" srcOrd="2" destOrd="0" presId="urn:microsoft.com/office/officeart/2005/8/layout/orgChart1"/>
    <dgm:cxn modelId="{A655DA64-33F2-4894-806A-608BF3F1A5FB}" type="presParOf" srcId="{0AA22A05-97C2-41FE-8E49-A2B899D4BB20}" destId="{E907B30C-2DD5-472E-A8D9-8D125F2E7BE0}" srcOrd="2" destOrd="0" presId="urn:microsoft.com/office/officeart/2005/8/layout/orgChart1"/>
    <dgm:cxn modelId="{F9930FCE-8D9D-40ED-AB99-1C1C7DF5777B}" type="presParOf" srcId="{E907B30C-2DD5-472E-A8D9-8D125F2E7BE0}" destId="{8E42DDB3-DF45-45A1-909D-89F2B9AB923F}" srcOrd="0" destOrd="0" presId="urn:microsoft.com/office/officeart/2005/8/layout/orgChart1"/>
    <dgm:cxn modelId="{CD84B938-8A15-4B27-98DD-06F2CCE253A1}" type="presParOf" srcId="{E907B30C-2DD5-472E-A8D9-8D125F2E7BE0}" destId="{9534DD7F-12C6-4489-8895-B2E5B5124247}" srcOrd="1" destOrd="0" presId="urn:microsoft.com/office/officeart/2005/8/layout/orgChart1"/>
    <dgm:cxn modelId="{8A5EFAC6-F43A-4B4C-B699-5C15FBF59B46}" type="presParOf" srcId="{9534DD7F-12C6-4489-8895-B2E5B5124247}" destId="{DE2EFF99-DD0D-4876-BFAE-E59A65F6983A}" srcOrd="0" destOrd="0" presId="urn:microsoft.com/office/officeart/2005/8/layout/orgChart1"/>
    <dgm:cxn modelId="{0AA9BB35-4857-487D-9785-DBB27E498D2D}" type="presParOf" srcId="{DE2EFF99-DD0D-4876-BFAE-E59A65F6983A}" destId="{E5E1C38F-0D17-489E-A2B3-C01E701D72A5}" srcOrd="0" destOrd="0" presId="urn:microsoft.com/office/officeart/2005/8/layout/orgChart1"/>
    <dgm:cxn modelId="{C416721B-6297-42F0-A7FE-B95D8F7360A1}" type="presParOf" srcId="{DE2EFF99-DD0D-4876-BFAE-E59A65F6983A}" destId="{DD207AAB-EFF8-4714-ACDD-6570E88E7C08}" srcOrd="1" destOrd="0" presId="urn:microsoft.com/office/officeart/2005/8/layout/orgChart1"/>
    <dgm:cxn modelId="{63BCDDB4-63FE-4912-B8B1-5D5ADFDF5D19}" type="presParOf" srcId="{9534DD7F-12C6-4489-8895-B2E5B5124247}" destId="{A6EDD226-0E36-40B3-9003-7E4A799E3527}" srcOrd="1" destOrd="0" presId="urn:microsoft.com/office/officeart/2005/8/layout/orgChart1"/>
    <dgm:cxn modelId="{7510B319-903B-4993-9E72-DBC29EC75377}" type="presParOf" srcId="{9534DD7F-12C6-4489-8895-B2E5B5124247}" destId="{4775BEEB-5D0F-4905-8618-D25313CBF7A8}" srcOrd="2" destOrd="0" presId="urn:microsoft.com/office/officeart/2005/8/layout/orgChart1"/>
    <dgm:cxn modelId="{E6B2725C-222F-456B-B5C3-994E3B572562}" type="presParOf" srcId="{E907B30C-2DD5-472E-A8D9-8D125F2E7BE0}" destId="{03295C7B-4B5B-45FB-B59F-D8E60AF4702C}" srcOrd="2" destOrd="0" presId="urn:microsoft.com/office/officeart/2005/8/layout/orgChart1"/>
    <dgm:cxn modelId="{46EA18C9-9D9F-4695-AF43-FA92EB913D8B}" type="presParOf" srcId="{E907B30C-2DD5-472E-A8D9-8D125F2E7BE0}" destId="{4B579B13-AE77-4BA0-97E5-E72507549D41}" srcOrd="3" destOrd="0" presId="urn:microsoft.com/office/officeart/2005/8/layout/orgChart1"/>
    <dgm:cxn modelId="{4804EC8B-9496-4554-86D2-E2E353396B41}" type="presParOf" srcId="{4B579B13-AE77-4BA0-97E5-E72507549D41}" destId="{F330CD6A-524B-4BDE-BCDF-9E0F17E29F03}" srcOrd="0" destOrd="0" presId="urn:microsoft.com/office/officeart/2005/8/layout/orgChart1"/>
    <dgm:cxn modelId="{61D73ABC-F1AC-43B0-B14A-3EA5DDC7E653}" type="presParOf" srcId="{F330CD6A-524B-4BDE-BCDF-9E0F17E29F03}" destId="{FA9B02C6-A929-4375-9710-8E95E2D54DD7}" srcOrd="0" destOrd="0" presId="urn:microsoft.com/office/officeart/2005/8/layout/orgChart1"/>
    <dgm:cxn modelId="{0EF4D564-6918-4300-A78D-0F39B3A0BCFD}" type="presParOf" srcId="{F330CD6A-524B-4BDE-BCDF-9E0F17E29F03}" destId="{124B7F07-2AEB-4AE5-BC12-9BE04239A4EA}" srcOrd="1" destOrd="0" presId="urn:microsoft.com/office/officeart/2005/8/layout/orgChart1"/>
    <dgm:cxn modelId="{7017C570-2F7B-4166-8955-435D718252A3}" type="presParOf" srcId="{4B579B13-AE77-4BA0-97E5-E72507549D41}" destId="{DF55BC4B-CE6E-49BC-BCC9-0ED126BC77EE}" srcOrd="1" destOrd="0" presId="urn:microsoft.com/office/officeart/2005/8/layout/orgChart1"/>
    <dgm:cxn modelId="{5955ADB9-49B0-4979-AB69-1F49965D7B06}" type="presParOf" srcId="{4B579B13-AE77-4BA0-97E5-E72507549D41}" destId="{B94F61DC-1D39-4419-88E7-176A6B247B84}" srcOrd="2" destOrd="0" presId="urn:microsoft.com/office/officeart/2005/8/layout/orgChart1"/>
    <dgm:cxn modelId="{7ED7FF52-0102-4045-A319-0BB62BFCF67C}" type="presParOf" srcId="{E907B30C-2DD5-472E-A8D9-8D125F2E7BE0}" destId="{F65148D5-8200-4BCA-8682-D7CE470B474D}" srcOrd="4" destOrd="0" presId="urn:microsoft.com/office/officeart/2005/8/layout/orgChart1"/>
    <dgm:cxn modelId="{8750DB17-B1B8-4A57-8798-A25339E0303F}" type="presParOf" srcId="{E907B30C-2DD5-472E-A8D9-8D125F2E7BE0}" destId="{476C0F57-7C42-48F2-99B7-F11A594E9FBD}" srcOrd="5" destOrd="0" presId="urn:microsoft.com/office/officeart/2005/8/layout/orgChart1"/>
    <dgm:cxn modelId="{9B8FC601-C88D-4797-8B13-C122D2EEFA1B}" type="presParOf" srcId="{476C0F57-7C42-48F2-99B7-F11A594E9FBD}" destId="{9DCF246F-DC72-4E3A-945D-AE25840324B5}" srcOrd="0" destOrd="0" presId="urn:microsoft.com/office/officeart/2005/8/layout/orgChart1"/>
    <dgm:cxn modelId="{B77C4E40-2DA7-463F-9E13-F9966F45590C}" type="presParOf" srcId="{9DCF246F-DC72-4E3A-945D-AE25840324B5}" destId="{D7114433-35EC-4335-8E53-9EAF8887E962}" srcOrd="0" destOrd="0" presId="urn:microsoft.com/office/officeart/2005/8/layout/orgChart1"/>
    <dgm:cxn modelId="{2B281AFE-ACAB-4467-AABF-721BEE0E13AE}" type="presParOf" srcId="{9DCF246F-DC72-4E3A-945D-AE25840324B5}" destId="{D58A004D-7352-431F-8259-C2E14FCAE52F}" srcOrd="1" destOrd="0" presId="urn:microsoft.com/office/officeart/2005/8/layout/orgChart1"/>
    <dgm:cxn modelId="{A48DED5C-AD49-4663-BBD4-BF9FA4C4FF84}" type="presParOf" srcId="{476C0F57-7C42-48F2-99B7-F11A594E9FBD}" destId="{387E4926-D2EE-4DAE-A0A2-B65633F56D75}" srcOrd="1" destOrd="0" presId="urn:microsoft.com/office/officeart/2005/8/layout/orgChart1"/>
    <dgm:cxn modelId="{B310A788-ACA4-411A-A646-5A39A5EA1E60}" type="presParOf" srcId="{476C0F57-7C42-48F2-99B7-F11A594E9FBD}" destId="{01E3837F-3183-49EE-83D1-5835BF69F864}" srcOrd="2" destOrd="0" presId="urn:microsoft.com/office/officeart/2005/8/layout/orgChart1"/>
    <dgm:cxn modelId="{6B683F0E-AC2D-4D0D-8143-0ECB6530F617}" type="presParOf" srcId="{E907B30C-2DD5-472E-A8D9-8D125F2E7BE0}" destId="{71CF1DF7-F770-4A0C-BFA2-D03093733457}" srcOrd="6" destOrd="0" presId="urn:microsoft.com/office/officeart/2005/8/layout/orgChart1"/>
    <dgm:cxn modelId="{5C5E5FB0-69DE-4385-82F8-F2A65EFBE022}" type="presParOf" srcId="{E907B30C-2DD5-472E-A8D9-8D125F2E7BE0}" destId="{BDA43D4C-9C1C-4730-B550-DA863BDDC4B3}" srcOrd="7" destOrd="0" presId="urn:microsoft.com/office/officeart/2005/8/layout/orgChart1"/>
    <dgm:cxn modelId="{52364BE4-7AD5-4062-B53B-0F4E038A67ED}" type="presParOf" srcId="{BDA43D4C-9C1C-4730-B550-DA863BDDC4B3}" destId="{B2CC3149-6DA8-42A0-B368-79285A379C86}" srcOrd="0" destOrd="0" presId="urn:microsoft.com/office/officeart/2005/8/layout/orgChart1"/>
    <dgm:cxn modelId="{D247B22E-7588-49A3-BF9F-67A09BE161EE}" type="presParOf" srcId="{B2CC3149-6DA8-42A0-B368-79285A379C86}" destId="{C8AEF046-74F4-4493-8799-3996A2BB36B5}" srcOrd="0" destOrd="0" presId="urn:microsoft.com/office/officeart/2005/8/layout/orgChart1"/>
    <dgm:cxn modelId="{680E14FC-060A-4181-8305-555FB2BF80FC}" type="presParOf" srcId="{B2CC3149-6DA8-42A0-B368-79285A379C86}" destId="{74F10D4D-0FE3-4B78-910B-299B79148330}" srcOrd="1" destOrd="0" presId="urn:microsoft.com/office/officeart/2005/8/layout/orgChart1"/>
    <dgm:cxn modelId="{D101174B-D35B-4E74-9FD2-15BB823073EA}" type="presParOf" srcId="{BDA43D4C-9C1C-4730-B550-DA863BDDC4B3}" destId="{CF41E590-30E7-4ED9-89FC-D81333E0F1D5}" srcOrd="1" destOrd="0" presId="urn:microsoft.com/office/officeart/2005/8/layout/orgChart1"/>
    <dgm:cxn modelId="{CC5A42C6-DBC5-4E52-998A-55D1FBD43789}" type="presParOf" srcId="{BDA43D4C-9C1C-4730-B550-DA863BDDC4B3}" destId="{8A3584B7-B704-49AE-90DF-7FF70BCF82D2}" srcOrd="2" destOrd="0" presId="urn:microsoft.com/office/officeart/2005/8/layout/orgChart1"/>
    <dgm:cxn modelId="{EFCD08CD-4603-46A1-91C2-844D809BC679}" type="presParOf" srcId="{E907B30C-2DD5-472E-A8D9-8D125F2E7BE0}" destId="{BFCB75B7-EF2B-499E-BF73-230769365C62}" srcOrd="8" destOrd="0" presId="urn:microsoft.com/office/officeart/2005/8/layout/orgChart1"/>
    <dgm:cxn modelId="{C17A9414-E424-4E7D-9E03-2D438A74A617}" type="presParOf" srcId="{E907B30C-2DD5-472E-A8D9-8D125F2E7BE0}" destId="{6D314F7E-CB45-411B-822E-A0F7674EEC7F}" srcOrd="9" destOrd="0" presId="urn:microsoft.com/office/officeart/2005/8/layout/orgChart1"/>
    <dgm:cxn modelId="{0B4AE8BA-8154-4246-9D44-E0BC79A661E1}" type="presParOf" srcId="{6D314F7E-CB45-411B-822E-A0F7674EEC7F}" destId="{16038BA0-2F91-456C-BC90-62C51BA98BB6}" srcOrd="0" destOrd="0" presId="urn:microsoft.com/office/officeart/2005/8/layout/orgChart1"/>
    <dgm:cxn modelId="{6CE5797D-BE89-4734-B6DE-C186489C31FC}" type="presParOf" srcId="{16038BA0-2F91-456C-BC90-62C51BA98BB6}" destId="{B0CC1F44-967F-4DA4-A64F-253A8605402E}" srcOrd="0" destOrd="0" presId="urn:microsoft.com/office/officeart/2005/8/layout/orgChart1"/>
    <dgm:cxn modelId="{E976D4D4-3D7C-40C2-8ADE-C881F002899A}" type="presParOf" srcId="{16038BA0-2F91-456C-BC90-62C51BA98BB6}" destId="{93EADACB-6B92-49E8-89B9-4F7FC5997D6B}" srcOrd="1" destOrd="0" presId="urn:microsoft.com/office/officeart/2005/8/layout/orgChart1"/>
    <dgm:cxn modelId="{A4AE075F-E138-4968-9B45-0682A5916580}" type="presParOf" srcId="{6D314F7E-CB45-411B-822E-A0F7674EEC7F}" destId="{C2613788-C837-4AF7-9AA6-226A91196B31}" srcOrd="1" destOrd="0" presId="urn:microsoft.com/office/officeart/2005/8/layout/orgChart1"/>
    <dgm:cxn modelId="{268E1B8F-886B-4792-A67F-0571DDE0C0E7}" type="presParOf" srcId="{6D314F7E-CB45-411B-822E-A0F7674EEC7F}" destId="{5DA0D1B7-C338-4A74-9CA8-1AF62FC49E92}" srcOrd="2" destOrd="0" presId="urn:microsoft.com/office/officeart/2005/8/layout/orgChart1"/>
    <dgm:cxn modelId="{0ECAD9D2-DB3A-46BE-941A-02BE68EB5EF2}" type="presParOf" srcId="{504476FB-362E-4924-B004-3AF9EBC62247}" destId="{6CA1BFAA-F76E-4F0C-870F-3474BE6CCC43}" srcOrd="1" destOrd="0" presId="urn:microsoft.com/office/officeart/2005/8/layout/orgChart1"/>
    <dgm:cxn modelId="{50E30CC6-4526-4809-9CA6-E8D002F96AEB}" type="presParOf" srcId="{6CA1BFAA-F76E-4F0C-870F-3474BE6CCC43}" destId="{E7E2E243-2AAA-4C3C-A282-D603BFAC3A05}" srcOrd="0" destOrd="0" presId="urn:microsoft.com/office/officeart/2005/8/layout/orgChart1"/>
    <dgm:cxn modelId="{F7C22A75-11CE-4ED3-A671-0324977B64D0}" type="presParOf" srcId="{E7E2E243-2AAA-4C3C-A282-D603BFAC3A05}" destId="{7F41531F-F987-4D05-9A67-54EAB63AC839}" srcOrd="0" destOrd="0" presId="urn:microsoft.com/office/officeart/2005/8/layout/orgChart1"/>
    <dgm:cxn modelId="{B8C6D932-995D-4D13-BE9E-7B2628673686}" type="presParOf" srcId="{E7E2E243-2AAA-4C3C-A282-D603BFAC3A05}" destId="{588E62FE-5F82-4270-8BE1-8FF0172563FB}" srcOrd="1" destOrd="0" presId="urn:microsoft.com/office/officeart/2005/8/layout/orgChart1"/>
    <dgm:cxn modelId="{FA11271E-68C4-436E-8204-E45232D084BE}" type="presParOf" srcId="{6CA1BFAA-F76E-4F0C-870F-3474BE6CCC43}" destId="{ECBF4B30-128F-4B31-9C99-D5963D011206}" srcOrd="1" destOrd="0" presId="urn:microsoft.com/office/officeart/2005/8/layout/orgChart1"/>
    <dgm:cxn modelId="{11E37095-10AB-4D3D-B3BD-115878E1A7DC}" type="presParOf" srcId="{6CA1BFAA-F76E-4F0C-870F-3474BE6CCC43}" destId="{A2A3CEAE-0984-4100-AD79-F943EF1EA547}" srcOrd="2" destOrd="0" presId="urn:microsoft.com/office/officeart/2005/8/layout/orgChart1"/>
    <dgm:cxn modelId="{B1F39F89-5E81-4E8C-8660-2B7845C24E9C}" type="presParOf" srcId="{504476FB-362E-4924-B004-3AF9EBC62247}" destId="{8875039A-275A-4380-8E3D-A498741B2C9C}" srcOrd="2" destOrd="0" presId="urn:microsoft.com/office/officeart/2005/8/layout/orgChart1"/>
    <dgm:cxn modelId="{3FB726FE-5A01-482B-B962-FA2D02B53421}" type="presParOf" srcId="{8875039A-275A-4380-8E3D-A498741B2C9C}" destId="{A1A6ACF8-F0C7-4A8D-8D83-1C2BA63476A2}" srcOrd="0" destOrd="0" presId="urn:microsoft.com/office/officeart/2005/8/layout/orgChart1"/>
    <dgm:cxn modelId="{48D7AEEA-FB2D-452B-A4EA-9FB00010F184}" type="presParOf" srcId="{A1A6ACF8-F0C7-4A8D-8D83-1C2BA63476A2}" destId="{162D2E5F-8016-47AF-A959-F16ADD2C40D0}" srcOrd="0" destOrd="0" presId="urn:microsoft.com/office/officeart/2005/8/layout/orgChart1"/>
    <dgm:cxn modelId="{146F0FD6-EEB8-41ED-9F69-54821D588FD1}" type="presParOf" srcId="{A1A6ACF8-F0C7-4A8D-8D83-1C2BA63476A2}" destId="{806608D3-D13A-47AF-97C4-FA045269D227}" srcOrd="1" destOrd="0" presId="urn:microsoft.com/office/officeart/2005/8/layout/orgChart1"/>
    <dgm:cxn modelId="{4C1524F0-71EF-4A4B-8032-B8F01D5A6B6C}" type="presParOf" srcId="{8875039A-275A-4380-8E3D-A498741B2C9C}" destId="{AA3ECB3A-3F78-43CA-85BD-6D492433B010}" srcOrd="1" destOrd="0" presId="urn:microsoft.com/office/officeart/2005/8/layout/orgChart1"/>
    <dgm:cxn modelId="{CD821AF4-EFD1-441F-9FE7-50EAF1158358}" type="presParOf" srcId="{8875039A-275A-4380-8E3D-A498741B2C9C}" destId="{C8A0C2BE-3E93-4068-84CE-44C4271455EC}" srcOrd="2" destOrd="0" presId="urn:microsoft.com/office/officeart/2005/8/layout/orgChart1"/>
    <dgm:cxn modelId="{BCD76D89-22E0-49FC-B629-CBBDC6D7F40A}" type="presParOf" srcId="{504476FB-362E-4924-B004-3AF9EBC62247}" destId="{EE39B259-66D8-4C82-A5E4-2579ED80EDA5}" srcOrd="3" destOrd="0" presId="urn:microsoft.com/office/officeart/2005/8/layout/orgChart1"/>
    <dgm:cxn modelId="{EC5D027C-1F50-4BE8-B803-E2FD9430BDDD}" type="presParOf" srcId="{EE39B259-66D8-4C82-A5E4-2579ED80EDA5}" destId="{B9BBD5D5-466D-4C18-8AB2-25E67D70901C}" srcOrd="0" destOrd="0" presId="urn:microsoft.com/office/officeart/2005/8/layout/orgChart1"/>
    <dgm:cxn modelId="{05B08FC3-010C-4A57-AB5E-166199AC408E}" type="presParOf" srcId="{B9BBD5D5-466D-4C18-8AB2-25E67D70901C}" destId="{0F9DF18A-BF23-4B93-A1D0-B3DD4BD3C726}" srcOrd="0" destOrd="0" presId="urn:microsoft.com/office/officeart/2005/8/layout/orgChart1"/>
    <dgm:cxn modelId="{441FD48A-79CC-4C5B-BBDB-BCB58EB65DFB}" type="presParOf" srcId="{B9BBD5D5-466D-4C18-8AB2-25E67D70901C}" destId="{879940C0-5A3F-4C45-8278-EAF68304111D}" srcOrd="1" destOrd="0" presId="urn:microsoft.com/office/officeart/2005/8/layout/orgChart1"/>
    <dgm:cxn modelId="{D37E715D-BC1C-42E8-93EC-7798BC1ED662}" type="presParOf" srcId="{EE39B259-66D8-4C82-A5E4-2579ED80EDA5}" destId="{1D9CD5EE-209D-49DF-9FD5-113B983DA000}" srcOrd="1" destOrd="0" presId="urn:microsoft.com/office/officeart/2005/8/layout/orgChart1"/>
    <dgm:cxn modelId="{0C4FF2DF-41A7-454B-A163-821F81DCDF04}" type="presParOf" srcId="{EE39B259-66D8-4C82-A5E4-2579ED80EDA5}" destId="{B66E949D-E4F6-4423-A44F-9E58BFAFA77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A6A394-5CC9-454E-9E79-550FFA50A0EC}" type="doc">
      <dgm:prSet loTypeId="urn:microsoft.com/office/officeart/2005/8/layout/pyramid3" loCatId="pyramid" qsTypeId="urn:microsoft.com/office/officeart/2005/8/quickstyle/3d4" qsCatId="3D" csTypeId="urn:microsoft.com/office/officeart/2005/8/colors/accent1_5" csCatId="accent1" phldr="1"/>
      <dgm:spPr/>
    </dgm:pt>
    <dgm:pt modelId="{F8987B5F-5C33-4E61-A811-38A15F365490}">
      <dgm:prSet phldrT="[Tekst]" custT="1"/>
      <dgm:spPr/>
      <dgm:t>
        <a:bodyPr/>
        <a:lstStyle/>
        <a:p>
          <a:pPr algn="ctr"/>
          <a:r>
            <a:rPr lang="nl-NL" sz="1400" dirty="0">
              <a:solidFill>
                <a:schemeClr val="bg1"/>
              </a:solidFill>
            </a:rPr>
            <a:t>Onderdeel 1  (1600 bedrijven)</a:t>
          </a:r>
        </a:p>
        <a:p>
          <a:pPr algn="ctr"/>
          <a:r>
            <a:rPr lang="nl-NL" sz="1600" dirty="0">
              <a:solidFill>
                <a:schemeClr val="bg1"/>
              </a:solidFill>
            </a:rPr>
            <a:t>Checklist: </a:t>
          </a:r>
          <a:r>
            <a:rPr lang="nl-NL" sz="1600" dirty="0" err="1">
              <a:solidFill>
                <a:schemeClr val="bg1"/>
              </a:solidFill>
            </a:rPr>
            <a:t>Quick-scan</a:t>
          </a:r>
          <a:r>
            <a:rPr lang="nl-NL" sz="1600" dirty="0">
              <a:solidFill>
                <a:schemeClr val="bg1"/>
              </a:solidFill>
            </a:rPr>
            <a:t> gevelinspecties</a:t>
          </a:r>
        </a:p>
      </dgm:t>
    </dgm:pt>
    <dgm:pt modelId="{FB3321B7-D263-47C5-AD70-F0F845AC8B9B}" type="parTrans" cxnId="{E7E8A725-90A8-4D8B-8EF7-57375FFE5944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4D5D8647-E461-4F98-94EC-0DF899CB5B59}" type="sibTrans" cxnId="{E7E8A725-90A8-4D8B-8EF7-57375FFE5944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81C83E13-BA2C-4575-A940-A3420BAA2DFB}">
      <dgm:prSet phldrT="[Tekst]" custT="1"/>
      <dgm:spPr/>
      <dgm:t>
        <a:bodyPr/>
        <a:lstStyle/>
        <a:p>
          <a:pPr algn="ctr"/>
          <a:r>
            <a:rPr lang="nl-NL" sz="1400" dirty="0">
              <a:solidFill>
                <a:schemeClr val="bg1"/>
              </a:solidFill>
            </a:rPr>
            <a:t>Onderdeel 2 (220 bedrijven)</a:t>
          </a:r>
        </a:p>
        <a:p>
          <a:pPr algn="ctr"/>
          <a:r>
            <a:rPr lang="nl-NL" sz="1600" dirty="0">
              <a:solidFill>
                <a:schemeClr val="bg1"/>
              </a:solidFill>
            </a:rPr>
            <a:t>Checklist: Screening milieudossier</a:t>
          </a:r>
          <a:br>
            <a:rPr lang="nl-NL" sz="1600" dirty="0">
              <a:solidFill>
                <a:schemeClr val="bg1"/>
              </a:solidFill>
            </a:rPr>
          </a:br>
          <a:r>
            <a:rPr lang="nl-NL" sz="1600" dirty="0">
              <a:solidFill>
                <a:schemeClr val="bg1"/>
              </a:solidFill>
            </a:rPr>
            <a:t>(binnendienstfunctie)</a:t>
          </a:r>
        </a:p>
      </dgm:t>
    </dgm:pt>
    <dgm:pt modelId="{7FBF7E27-50C0-4232-ADFB-3066782085E5}" type="parTrans" cxnId="{C887EC41-2FD7-4C85-A6A2-BEA9065B6069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61C35D4B-6DC7-4B1F-9244-B964E3D61C41}" type="sibTrans" cxnId="{C887EC41-2FD7-4C85-A6A2-BEA9065B6069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AE3ECE2D-AA26-4572-BEEE-222D0231AFBE}">
      <dgm:prSet phldrT="[Tekst]" custT="1"/>
      <dgm:spPr/>
      <dgm:t>
        <a:bodyPr/>
        <a:lstStyle/>
        <a:p>
          <a:pPr algn="ctr"/>
          <a:r>
            <a:rPr lang="nl-NL" sz="1400" dirty="0">
              <a:solidFill>
                <a:schemeClr val="bg1"/>
              </a:solidFill>
            </a:rPr>
            <a:t>Onderdeel 3 (220 bedrijven)</a:t>
          </a:r>
        </a:p>
        <a:p>
          <a:pPr algn="ctr"/>
          <a:r>
            <a:rPr lang="nl-NL" sz="1600" dirty="0">
              <a:solidFill>
                <a:schemeClr val="bg1"/>
              </a:solidFill>
            </a:rPr>
            <a:t>Checklist: Eerste bijzondere inspectie (EBI) + heffingscontrole</a:t>
          </a:r>
        </a:p>
      </dgm:t>
    </dgm:pt>
    <dgm:pt modelId="{4E88D42A-9006-4916-8A52-735DA66F2534}" type="parTrans" cxnId="{E79E766B-212C-4748-A18A-5E5544696961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6D33B851-D839-4BE7-B70B-A1B971EE25CF}" type="sibTrans" cxnId="{E79E766B-212C-4748-A18A-5E5544696961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CB70E930-42C7-4F41-B484-159037143430}">
      <dgm:prSet phldrT="[Tekst]" custT="1"/>
      <dgm:spPr/>
      <dgm:t>
        <a:bodyPr/>
        <a:lstStyle/>
        <a:p>
          <a:pPr algn="ctr"/>
          <a:r>
            <a:rPr lang="nl-NL" sz="1400" dirty="0">
              <a:solidFill>
                <a:schemeClr val="bg1"/>
              </a:solidFill>
            </a:rPr>
            <a:t>Onderdeel 4 (onbekend) </a:t>
          </a:r>
        </a:p>
        <a:p>
          <a:pPr algn="ctr"/>
          <a:r>
            <a:rPr lang="nl-NL" sz="1600" dirty="0">
              <a:solidFill>
                <a:schemeClr val="bg1"/>
              </a:solidFill>
            </a:rPr>
            <a:t>Toevoeging aan bedrijfsbestand</a:t>
          </a:r>
        </a:p>
      </dgm:t>
    </dgm:pt>
    <dgm:pt modelId="{AA864231-D8C3-40D2-A075-522DBDAF8B3D}" type="parTrans" cxnId="{4F1766E8-CFF2-4286-9D9D-DF934A37F544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CDFEB40A-AA87-4924-9737-9F07CB11D9C4}" type="sibTrans" cxnId="{4F1766E8-CFF2-4286-9D9D-DF934A37F544}">
      <dgm:prSet/>
      <dgm:spPr/>
      <dgm:t>
        <a:bodyPr/>
        <a:lstStyle/>
        <a:p>
          <a:pPr algn="ctr"/>
          <a:endParaRPr lang="nl-NL">
            <a:solidFill>
              <a:schemeClr val="bg1"/>
            </a:solidFill>
          </a:endParaRPr>
        </a:p>
      </dgm:t>
    </dgm:pt>
    <dgm:pt modelId="{1C1B49D9-7C9F-4D39-9227-BC94104B0FE3}" type="pres">
      <dgm:prSet presAssocID="{BFA6A394-5CC9-454E-9E79-550FFA50A0EC}" presName="Name0" presStyleCnt="0">
        <dgm:presLayoutVars>
          <dgm:dir/>
          <dgm:animLvl val="lvl"/>
          <dgm:resizeHandles val="exact"/>
        </dgm:presLayoutVars>
      </dgm:prSet>
      <dgm:spPr/>
    </dgm:pt>
    <dgm:pt modelId="{497F2B62-6629-4E12-A576-0280B836558F}" type="pres">
      <dgm:prSet presAssocID="{F8987B5F-5C33-4E61-A811-38A15F365490}" presName="Name8" presStyleCnt="0"/>
      <dgm:spPr/>
    </dgm:pt>
    <dgm:pt modelId="{1B104435-E339-43DB-A2D5-9411F5B28B48}" type="pres">
      <dgm:prSet presAssocID="{F8987B5F-5C33-4E61-A811-38A15F365490}" presName="level" presStyleLbl="node1" presStyleIdx="0" presStyleCnt="4">
        <dgm:presLayoutVars>
          <dgm:chMax val="1"/>
          <dgm:bulletEnabled val="1"/>
        </dgm:presLayoutVars>
      </dgm:prSet>
      <dgm:spPr/>
    </dgm:pt>
    <dgm:pt modelId="{21679FB3-5F52-4B7A-B8E4-B5C18A46B084}" type="pres">
      <dgm:prSet presAssocID="{F8987B5F-5C33-4E61-A811-38A15F36549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840B0E0-4018-4E12-B057-A20509339695}" type="pres">
      <dgm:prSet presAssocID="{81C83E13-BA2C-4575-A940-A3420BAA2DFB}" presName="Name8" presStyleCnt="0"/>
      <dgm:spPr/>
    </dgm:pt>
    <dgm:pt modelId="{F996E327-898F-4CDA-9F50-B68B340536E2}" type="pres">
      <dgm:prSet presAssocID="{81C83E13-BA2C-4575-A940-A3420BAA2DFB}" presName="level" presStyleLbl="node1" presStyleIdx="1" presStyleCnt="4" custScaleX="118926" custScaleY="96688">
        <dgm:presLayoutVars>
          <dgm:chMax val="1"/>
          <dgm:bulletEnabled val="1"/>
        </dgm:presLayoutVars>
      </dgm:prSet>
      <dgm:spPr/>
    </dgm:pt>
    <dgm:pt modelId="{A950E03A-017F-42E3-B04C-CC77D681FB8B}" type="pres">
      <dgm:prSet presAssocID="{81C83E13-BA2C-4575-A940-A3420BAA2D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775DD99-566D-43EC-9DAA-649F7F4470F4}" type="pres">
      <dgm:prSet presAssocID="{AE3ECE2D-AA26-4572-BEEE-222D0231AFBE}" presName="Name8" presStyleCnt="0"/>
      <dgm:spPr/>
    </dgm:pt>
    <dgm:pt modelId="{CC6A8C27-BBBD-4680-BE96-93F34C5B3018}" type="pres">
      <dgm:prSet presAssocID="{AE3ECE2D-AA26-4572-BEEE-222D0231AFBE}" presName="level" presStyleLbl="node1" presStyleIdx="2" presStyleCnt="4" custScaleX="156308" custScaleY="104804">
        <dgm:presLayoutVars>
          <dgm:chMax val="1"/>
          <dgm:bulletEnabled val="1"/>
        </dgm:presLayoutVars>
      </dgm:prSet>
      <dgm:spPr/>
    </dgm:pt>
    <dgm:pt modelId="{51C3B244-B483-41B5-8D18-797B2D5A0CA0}" type="pres">
      <dgm:prSet presAssocID="{AE3ECE2D-AA26-4572-BEEE-222D0231AF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EA697F4-6BF4-4941-98A1-B166344578B2}" type="pres">
      <dgm:prSet presAssocID="{CB70E930-42C7-4F41-B484-159037143430}" presName="Name8" presStyleCnt="0"/>
      <dgm:spPr/>
    </dgm:pt>
    <dgm:pt modelId="{65190EB8-3994-4F64-9A57-5A681C4613FA}" type="pres">
      <dgm:prSet presAssocID="{CB70E930-42C7-4F41-B484-159037143430}" presName="level" presStyleLbl="node1" presStyleIdx="3" presStyleCnt="4" custScaleX="279311" custLinFactNeighborX="-696" custLinFactNeighborY="-848">
        <dgm:presLayoutVars>
          <dgm:chMax val="1"/>
          <dgm:bulletEnabled val="1"/>
        </dgm:presLayoutVars>
      </dgm:prSet>
      <dgm:spPr/>
    </dgm:pt>
    <dgm:pt modelId="{1801EEB9-8AEB-4E67-BD8A-6BFD178FE6E3}" type="pres">
      <dgm:prSet presAssocID="{CB70E930-42C7-4F41-B484-15903714343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965C70E-8A7A-4A88-B37A-69A6ED850924}" type="presOf" srcId="{AE3ECE2D-AA26-4572-BEEE-222D0231AFBE}" destId="{CC6A8C27-BBBD-4680-BE96-93F34C5B3018}" srcOrd="0" destOrd="0" presId="urn:microsoft.com/office/officeart/2005/8/layout/pyramid3"/>
    <dgm:cxn modelId="{E7E8A725-90A8-4D8B-8EF7-57375FFE5944}" srcId="{BFA6A394-5CC9-454E-9E79-550FFA50A0EC}" destId="{F8987B5F-5C33-4E61-A811-38A15F365490}" srcOrd="0" destOrd="0" parTransId="{FB3321B7-D263-47C5-AD70-F0F845AC8B9B}" sibTransId="{4D5D8647-E461-4F98-94EC-0DF899CB5B59}"/>
    <dgm:cxn modelId="{F6FB982E-C2AA-43A6-A6E0-0E138FD74A18}" type="presOf" srcId="{AE3ECE2D-AA26-4572-BEEE-222D0231AFBE}" destId="{51C3B244-B483-41B5-8D18-797B2D5A0CA0}" srcOrd="1" destOrd="0" presId="urn:microsoft.com/office/officeart/2005/8/layout/pyramid3"/>
    <dgm:cxn modelId="{C6132D35-93E8-4DF4-99E0-BF95C02A161D}" type="presOf" srcId="{CB70E930-42C7-4F41-B484-159037143430}" destId="{1801EEB9-8AEB-4E67-BD8A-6BFD178FE6E3}" srcOrd="1" destOrd="0" presId="urn:microsoft.com/office/officeart/2005/8/layout/pyramid3"/>
    <dgm:cxn modelId="{C887EC41-2FD7-4C85-A6A2-BEA9065B6069}" srcId="{BFA6A394-5CC9-454E-9E79-550FFA50A0EC}" destId="{81C83E13-BA2C-4575-A940-A3420BAA2DFB}" srcOrd="1" destOrd="0" parTransId="{7FBF7E27-50C0-4232-ADFB-3066782085E5}" sibTransId="{61C35D4B-6DC7-4B1F-9244-B964E3D61C41}"/>
    <dgm:cxn modelId="{E79E766B-212C-4748-A18A-5E5544696961}" srcId="{BFA6A394-5CC9-454E-9E79-550FFA50A0EC}" destId="{AE3ECE2D-AA26-4572-BEEE-222D0231AFBE}" srcOrd="2" destOrd="0" parTransId="{4E88D42A-9006-4916-8A52-735DA66F2534}" sibTransId="{6D33B851-D839-4BE7-B70B-A1B971EE25CF}"/>
    <dgm:cxn modelId="{C27D0454-8123-4451-A57D-2F3046581303}" type="presOf" srcId="{81C83E13-BA2C-4575-A940-A3420BAA2DFB}" destId="{A950E03A-017F-42E3-B04C-CC77D681FB8B}" srcOrd="1" destOrd="0" presId="urn:microsoft.com/office/officeart/2005/8/layout/pyramid3"/>
    <dgm:cxn modelId="{ED500754-880C-43E8-902F-B33AC222B12E}" type="presOf" srcId="{F8987B5F-5C33-4E61-A811-38A15F365490}" destId="{21679FB3-5F52-4B7A-B8E4-B5C18A46B084}" srcOrd="1" destOrd="0" presId="urn:microsoft.com/office/officeart/2005/8/layout/pyramid3"/>
    <dgm:cxn modelId="{6E88E674-55F8-4CDC-96A9-2CBE8658B8F4}" type="presOf" srcId="{CB70E930-42C7-4F41-B484-159037143430}" destId="{65190EB8-3994-4F64-9A57-5A681C4613FA}" srcOrd="0" destOrd="0" presId="urn:microsoft.com/office/officeart/2005/8/layout/pyramid3"/>
    <dgm:cxn modelId="{E52A3158-1D7E-4606-A194-D379157FCCAB}" type="presOf" srcId="{BFA6A394-5CC9-454E-9E79-550FFA50A0EC}" destId="{1C1B49D9-7C9F-4D39-9227-BC94104B0FE3}" srcOrd="0" destOrd="0" presId="urn:microsoft.com/office/officeart/2005/8/layout/pyramid3"/>
    <dgm:cxn modelId="{797F177B-8D62-4733-A5DA-1CECA77DFB3A}" type="presOf" srcId="{81C83E13-BA2C-4575-A940-A3420BAA2DFB}" destId="{F996E327-898F-4CDA-9F50-B68B340536E2}" srcOrd="0" destOrd="0" presId="urn:microsoft.com/office/officeart/2005/8/layout/pyramid3"/>
    <dgm:cxn modelId="{927337E2-7EAA-4352-A77F-4DAFC51BF335}" type="presOf" srcId="{F8987B5F-5C33-4E61-A811-38A15F365490}" destId="{1B104435-E339-43DB-A2D5-9411F5B28B48}" srcOrd="0" destOrd="0" presId="urn:microsoft.com/office/officeart/2005/8/layout/pyramid3"/>
    <dgm:cxn modelId="{4F1766E8-CFF2-4286-9D9D-DF934A37F544}" srcId="{BFA6A394-5CC9-454E-9E79-550FFA50A0EC}" destId="{CB70E930-42C7-4F41-B484-159037143430}" srcOrd="3" destOrd="0" parTransId="{AA864231-D8C3-40D2-A075-522DBDAF8B3D}" sibTransId="{CDFEB40A-AA87-4924-9737-9F07CB11D9C4}"/>
    <dgm:cxn modelId="{2C4EF6CA-32F4-4446-B6A0-87498B7D3AC8}" type="presParOf" srcId="{1C1B49D9-7C9F-4D39-9227-BC94104B0FE3}" destId="{497F2B62-6629-4E12-A576-0280B836558F}" srcOrd="0" destOrd="0" presId="urn:microsoft.com/office/officeart/2005/8/layout/pyramid3"/>
    <dgm:cxn modelId="{F172838C-14A3-49FE-B372-3E2FFBFBD4B0}" type="presParOf" srcId="{497F2B62-6629-4E12-A576-0280B836558F}" destId="{1B104435-E339-43DB-A2D5-9411F5B28B48}" srcOrd="0" destOrd="0" presId="urn:microsoft.com/office/officeart/2005/8/layout/pyramid3"/>
    <dgm:cxn modelId="{78AC184E-9DAA-459F-B0A1-DA7A5525B063}" type="presParOf" srcId="{497F2B62-6629-4E12-A576-0280B836558F}" destId="{21679FB3-5F52-4B7A-B8E4-B5C18A46B084}" srcOrd="1" destOrd="0" presId="urn:microsoft.com/office/officeart/2005/8/layout/pyramid3"/>
    <dgm:cxn modelId="{01F7C4E2-0627-4E01-A730-545481065C30}" type="presParOf" srcId="{1C1B49D9-7C9F-4D39-9227-BC94104B0FE3}" destId="{6840B0E0-4018-4E12-B057-A20509339695}" srcOrd="1" destOrd="0" presId="urn:microsoft.com/office/officeart/2005/8/layout/pyramid3"/>
    <dgm:cxn modelId="{819E8F66-4057-4E53-97C5-758283EF7DC2}" type="presParOf" srcId="{6840B0E0-4018-4E12-B057-A20509339695}" destId="{F996E327-898F-4CDA-9F50-B68B340536E2}" srcOrd="0" destOrd="0" presId="urn:microsoft.com/office/officeart/2005/8/layout/pyramid3"/>
    <dgm:cxn modelId="{D8C0CACC-4C6A-4D1B-9754-988622DDC5C8}" type="presParOf" srcId="{6840B0E0-4018-4E12-B057-A20509339695}" destId="{A950E03A-017F-42E3-B04C-CC77D681FB8B}" srcOrd="1" destOrd="0" presId="urn:microsoft.com/office/officeart/2005/8/layout/pyramid3"/>
    <dgm:cxn modelId="{72733DC3-1B3B-49CD-A502-33A9B4AF82B8}" type="presParOf" srcId="{1C1B49D9-7C9F-4D39-9227-BC94104B0FE3}" destId="{3775DD99-566D-43EC-9DAA-649F7F4470F4}" srcOrd="2" destOrd="0" presId="urn:microsoft.com/office/officeart/2005/8/layout/pyramid3"/>
    <dgm:cxn modelId="{86B31753-28B9-4C81-A48B-AF0AA28A945E}" type="presParOf" srcId="{3775DD99-566D-43EC-9DAA-649F7F4470F4}" destId="{CC6A8C27-BBBD-4680-BE96-93F34C5B3018}" srcOrd="0" destOrd="0" presId="urn:microsoft.com/office/officeart/2005/8/layout/pyramid3"/>
    <dgm:cxn modelId="{6A7F5D35-0924-4A11-BF2A-F6FC7AA197F5}" type="presParOf" srcId="{3775DD99-566D-43EC-9DAA-649F7F4470F4}" destId="{51C3B244-B483-41B5-8D18-797B2D5A0CA0}" srcOrd="1" destOrd="0" presId="urn:microsoft.com/office/officeart/2005/8/layout/pyramid3"/>
    <dgm:cxn modelId="{41B2F1C6-76D3-4BA3-B4A5-DB66089855E6}" type="presParOf" srcId="{1C1B49D9-7C9F-4D39-9227-BC94104B0FE3}" destId="{3EA697F4-6BF4-4941-98A1-B166344578B2}" srcOrd="3" destOrd="0" presId="urn:microsoft.com/office/officeart/2005/8/layout/pyramid3"/>
    <dgm:cxn modelId="{19EA1061-D20E-4EDC-8BA3-E0211A0725BF}" type="presParOf" srcId="{3EA697F4-6BF4-4941-98A1-B166344578B2}" destId="{65190EB8-3994-4F64-9A57-5A681C4613FA}" srcOrd="0" destOrd="0" presId="urn:microsoft.com/office/officeart/2005/8/layout/pyramid3"/>
    <dgm:cxn modelId="{BFCE2623-A770-4CE0-911C-986EFCCE665C}" type="presParOf" srcId="{3EA697F4-6BF4-4941-98A1-B166344578B2}" destId="{1801EEB9-8AEB-4E67-BD8A-6BFD178FE6E3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CE6D6-D8CB-4581-BE0B-D30818FCB609}">
      <dsp:nvSpPr>
        <dsp:cNvPr id="0" name=""/>
        <dsp:cNvSpPr/>
      </dsp:nvSpPr>
      <dsp:spPr>
        <a:xfrm>
          <a:off x="5361" y="684304"/>
          <a:ext cx="1662011" cy="15113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bg1"/>
              </a:solidFill>
            </a:rPr>
            <a:t>1. Opstellen projectplan (2020-2021)</a:t>
          </a:r>
        </a:p>
      </dsp:txBody>
      <dsp:txXfrm>
        <a:off x="49628" y="728571"/>
        <a:ext cx="1573477" cy="1422857"/>
      </dsp:txXfrm>
    </dsp:sp>
    <dsp:sp modelId="{124955B2-056D-403E-A967-6D00E3E9F002}">
      <dsp:nvSpPr>
        <dsp:cNvPr id="0" name=""/>
        <dsp:cNvSpPr/>
      </dsp:nvSpPr>
      <dsp:spPr>
        <a:xfrm>
          <a:off x="1833574" y="1233910"/>
          <a:ext cx="352346" cy="412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1833574" y="1316346"/>
        <a:ext cx="246642" cy="247306"/>
      </dsp:txXfrm>
    </dsp:sp>
    <dsp:sp modelId="{1E19113D-6D81-4610-89FD-AD05BCDE31A4}">
      <dsp:nvSpPr>
        <dsp:cNvPr id="0" name=""/>
        <dsp:cNvSpPr/>
      </dsp:nvSpPr>
      <dsp:spPr>
        <a:xfrm>
          <a:off x="2332177" y="684304"/>
          <a:ext cx="1662011" cy="15113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chemeClr val="bg1"/>
              </a:solidFill>
            </a:rPr>
            <a:t>2. Datasets binnenhalen / sorteren (2021) </a:t>
          </a:r>
        </a:p>
      </dsp:txBody>
      <dsp:txXfrm>
        <a:off x="2376444" y="728571"/>
        <a:ext cx="1573477" cy="1422857"/>
      </dsp:txXfrm>
    </dsp:sp>
    <dsp:sp modelId="{148A33C3-9A99-4B3F-9B30-BB148B37CBC6}">
      <dsp:nvSpPr>
        <dsp:cNvPr id="0" name=""/>
        <dsp:cNvSpPr/>
      </dsp:nvSpPr>
      <dsp:spPr>
        <a:xfrm>
          <a:off x="4160390" y="1233910"/>
          <a:ext cx="352346" cy="412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4160390" y="1316346"/>
        <a:ext cx="246642" cy="247306"/>
      </dsp:txXfrm>
    </dsp:sp>
    <dsp:sp modelId="{9507FF23-A63B-4991-B862-F8900DA97795}">
      <dsp:nvSpPr>
        <dsp:cNvPr id="0" name=""/>
        <dsp:cNvSpPr/>
      </dsp:nvSpPr>
      <dsp:spPr>
        <a:xfrm>
          <a:off x="4658994" y="684304"/>
          <a:ext cx="1662011" cy="15113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chemeClr val="bg1"/>
              </a:solidFill>
            </a:rPr>
            <a:t>3. Data-analyse (2021)</a:t>
          </a:r>
        </a:p>
      </dsp:txBody>
      <dsp:txXfrm>
        <a:off x="4703261" y="728571"/>
        <a:ext cx="1573477" cy="1422857"/>
      </dsp:txXfrm>
    </dsp:sp>
    <dsp:sp modelId="{B3A07938-B92D-4494-8A22-84122C72990E}">
      <dsp:nvSpPr>
        <dsp:cNvPr id="0" name=""/>
        <dsp:cNvSpPr/>
      </dsp:nvSpPr>
      <dsp:spPr>
        <a:xfrm>
          <a:off x="6487207" y="1233910"/>
          <a:ext cx="352346" cy="412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6487207" y="1316346"/>
        <a:ext cx="246642" cy="247306"/>
      </dsp:txXfrm>
    </dsp:sp>
    <dsp:sp modelId="{B3570A2C-EA35-4332-9D09-B32E0E995955}">
      <dsp:nvSpPr>
        <dsp:cNvPr id="0" name=""/>
        <dsp:cNvSpPr/>
      </dsp:nvSpPr>
      <dsp:spPr>
        <a:xfrm>
          <a:off x="6985810" y="684304"/>
          <a:ext cx="1662011" cy="15113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chemeClr val="bg1"/>
              </a:solidFill>
            </a:rPr>
            <a:t>4. Ontwerpen en implementeren GIS applicatie (2021)</a:t>
          </a:r>
        </a:p>
      </dsp:txBody>
      <dsp:txXfrm>
        <a:off x="7030077" y="728571"/>
        <a:ext cx="1573477" cy="1422857"/>
      </dsp:txXfrm>
    </dsp:sp>
    <dsp:sp modelId="{D1B1B8FC-AE56-4C0E-991F-5356B7CE8943}">
      <dsp:nvSpPr>
        <dsp:cNvPr id="0" name=""/>
        <dsp:cNvSpPr/>
      </dsp:nvSpPr>
      <dsp:spPr>
        <a:xfrm>
          <a:off x="8814023" y="1233910"/>
          <a:ext cx="352346" cy="412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8814023" y="1316346"/>
        <a:ext cx="246642" cy="247306"/>
      </dsp:txXfrm>
    </dsp:sp>
    <dsp:sp modelId="{651414FC-BB8C-4E07-89FD-5B2FA19D9056}">
      <dsp:nvSpPr>
        <dsp:cNvPr id="0" name=""/>
        <dsp:cNvSpPr/>
      </dsp:nvSpPr>
      <dsp:spPr>
        <a:xfrm>
          <a:off x="9312626" y="684304"/>
          <a:ext cx="1662011" cy="15113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chemeClr val="bg1"/>
              </a:solidFill>
            </a:rPr>
            <a:t>5.  Uitvoering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chemeClr val="bg1"/>
              </a:solidFill>
            </a:rPr>
            <a:t>(2021 t/m 2023)</a:t>
          </a:r>
        </a:p>
      </dsp:txBody>
      <dsp:txXfrm>
        <a:off x="9356893" y="728571"/>
        <a:ext cx="1573477" cy="14228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B75B7-EF2B-499E-BF73-230769365C62}">
      <dsp:nvSpPr>
        <dsp:cNvPr id="0" name=""/>
        <dsp:cNvSpPr/>
      </dsp:nvSpPr>
      <dsp:spPr>
        <a:xfrm>
          <a:off x="5599584" y="1180356"/>
          <a:ext cx="197380" cy="2057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7704"/>
              </a:lnTo>
              <a:lnTo>
                <a:pt x="197380" y="2057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CF1DF7-F770-4A0C-BFA2-D03093733457}">
      <dsp:nvSpPr>
        <dsp:cNvPr id="0" name=""/>
        <dsp:cNvSpPr/>
      </dsp:nvSpPr>
      <dsp:spPr>
        <a:xfrm>
          <a:off x="5599584" y="1180356"/>
          <a:ext cx="1731472" cy="1243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346"/>
              </a:lnTo>
              <a:lnTo>
                <a:pt x="1731472" y="1243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148D5-8200-4BCA-8682-D7CE470B474D}">
      <dsp:nvSpPr>
        <dsp:cNvPr id="0" name=""/>
        <dsp:cNvSpPr/>
      </dsp:nvSpPr>
      <dsp:spPr>
        <a:xfrm>
          <a:off x="5599584" y="1180356"/>
          <a:ext cx="217496" cy="1262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2925"/>
              </a:lnTo>
              <a:lnTo>
                <a:pt x="217496" y="12629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295C7B-4B5B-45FB-B59F-D8E60AF4702C}">
      <dsp:nvSpPr>
        <dsp:cNvPr id="0" name=""/>
        <dsp:cNvSpPr/>
      </dsp:nvSpPr>
      <dsp:spPr>
        <a:xfrm>
          <a:off x="5368808" y="1180356"/>
          <a:ext cx="230776" cy="813739"/>
        </a:xfrm>
        <a:custGeom>
          <a:avLst/>
          <a:gdLst/>
          <a:ahLst/>
          <a:cxnLst/>
          <a:rect l="0" t="0" r="0" b="0"/>
          <a:pathLst>
            <a:path>
              <a:moveTo>
                <a:pt x="230776" y="0"/>
              </a:moveTo>
              <a:lnTo>
                <a:pt x="230776" y="813739"/>
              </a:lnTo>
              <a:lnTo>
                <a:pt x="0" y="813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2DDB3-DF45-45A1-909D-89F2B9AB923F}">
      <dsp:nvSpPr>
        <dsp:cNvPr id="0" name=""/>
        <dsp:cNvSpPr/>
      </dsp:nvSpPr>
      <dsp:spPr>
        <a:xfrm>
          <a:off x="5382524" y="1180356"/>
          <a:ext cx="217060" cy="1748382"/>
        </a:xfrm>
        <a:custGeom>
          <a:avLst/>
          <a:gdLst/>
          <a:ahLst/>
          <a:cxnLst/>
          <a:rect l="0" t="0" r="0" b="0"/>
          <a:pathLst>
            <a:path>
              <a:moveTo>
                <a:pt x="217060" y="0"/>
              </a:moveTo>
              <a:lnTo>
                <a:pt x="217060" y="1748382"/>
              </a:lnTo>
              <a:lnTo>
                <a:pt x="0" y="17483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441A0-BDDA-4431-A578-04EF92D6420C}">
      <dsp:nvSpPr>
        <dsp:cNvPr id="0" name=""/>
        <dsp:cNvSpPr/>
      </dsp:nvSpPr>
      <dsp:spPr>
        <a:xfrm>
          <a:off x="5599584" y="1180356"/>
          <a:ext cx="4970911" cy="2615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459"/>
              </a:lnTo>
              <a:lnTo>
                <a:pt x="4970911" y="2491459"/>
              </a:lnTo>
              <a:lnTo>
                <a:pt x="4970911" y="261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86FAF-51AB-420B-BBB8-B614A1C098AC}">
      <dsp:nvSpPr>
        <dsp:cNvPr id="0" name=""/>
        <dsp:cNvSpPr/>
      </dsp:nvSpPr>
      <dsp:spPr>
        <a:xfrm>
          <a:off x="5599584" y="1180356"/>
          <a:ext cx="3545055" cy="2615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459"/>
              </a:lnTo>
              <a:lnTo>
                <a:pt x="3545055" y="2491459"/>
              </a:lnTo>
              <a:lnTo>
                <a:pt x="3545055" y="261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8A8E5E-6417-4804-989C-F6506FBF1489}">
      <dsp:nvSpPr>
        <dsp:cNvPr id="0" name=""/>
        <dsp:cNvSpPr/>
      </dsp:nvSpPr>
      <dsp:spPr>
        <a:xfrm>
          <a:off x="5599584" y="1180356"/>
          <a:ext cx="2119199" cy="2615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459"/>
              </a:lnTo>
              <a:lnTo>
                <a:pt x="2119199" y="2491459"/>
              </a:lnTo>
              <a:lnTo>
                <a:pt x="2119199" y="261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6D2128-A0A5-442B-B94F-DB58F0E3442B}">
      <dsp:nvSpPr>
        <dsp:cNvPr id="0" name=""/>
        <dsp:cNvSpPr/>
      </dsp:nvSpPr>
      <dsp:spPr>
        <a:xfrm>
          <a:off x="5599584" y="1180356"/>
          <a:ext cx="693343" cy="2615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459"/>
              </a:lnTo>
              <a:lnTo>
                <a:pt x="693343" y="2491459"/>
              </a:lnTo>
              <a:lnTo>
                <a:pt x="693343" y="261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59C49-9DB5-4443-A4BF-8CF475F881D0}">
      <dsp:nvSpPr>
        <dsp:cNvPr id="0" name=""/>
        <dsp:cNvSpPr/>
      </dsp:nvSpPr>
      <dsp:spPr>
        <a:xfrm>
          <a:off x="4867071" y="1180356"/>
          <a:ext cx="732513" cy="2615191"/>
        </a:xfrm>
        <a:custGeom>
          <a:avLst/>
          <a:gdLst/>
          <a:ahLst/>
          <a:cxnLst/>
          <a:rect l="0" t="0" r="0" b="0"/>
          <a:pathLst>
            <a:path>
              <a:moveTo>
                <a:pt x="732513" y="0"/>
              </a:moveTo>
              <a:lnTo>
                <a:pt x="732513" y="2491459"/>
              </a:lnTo>
              <a:lnTo>
                <a:pt x="0" y="2491459"/>
              </a:lnTo>
              <a:lnTo>
                <a:pt x="0" y="261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934CB-6C18-483C-A8CE-949CFA77E18F}">
      <dsp:nvSpPr>
        <dsp:cNvPr id="0" name=""/>
        <dsp:cNvSpPr/>
      </dsp:nvSpPr>
      <dsp:spPr>
        <a:xfrm>
          <a:off x="3441215" y="1180356"/>
          <a:ext cx="2158369" cy="2615191"/>
        </a:xfrm>
        <a:custGeom>
          <a:avLst/>
          <a:gdLst/>
          <a:ahLst/>
          <a:cxnLst/>
          <a:rect l="0" t="0" r="0" b="0"/>
          <a:pathLst>
            <a:path>
              <a:moveTo>
                <a:pt x="2158369" y="0"/>
              </a:moveTo>
              <a:lnTo>
                <a:pt x="2158369" y="2491459"/>
              </a:lnTo>
              <a:lnTo>
                <a:pt x="0" y="2491459"/>
              </a:lnTo>
              <a:lnTo>
                <a:pt x="0" y="261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8858B-C508-46C4-B899-C882D2FF1470}">
      <dsp:nvSpPr>
        <dsp:cNvPr id="0" name=""/>
        <dsp:cNvSpPr/>
      </dsp:nvSpPr>
      <dsp:spPr>
        <a:xfrm>
          <a:off x="1938386" y="1180356"/>
          <a:ext cx="3661198" cy="2622190"/>
        </a:xfrm>
        <a:custGeom>
          <a:avLst/>
          <a:gdLst/>
          <a:ahLst/>
          <a:cxnLst/>
          <a:rect l="0" t="0" r="0" b="0"/>
          <a:pathLst>
            <a:path>
              <a:moveTo>
                <a:pt x="3661198" y="0"/>
              </a:moveTo>
              <a:lnTo>
                <a:pt x="3661198" y="2498459"/>
              </a:lnTo>
              <a:lnTo>
                <a:pt x="0" y="2498459"/>
              </a:lnTo>
              <a:lnTo>
                <a:pt x="0" y="26221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8C151-BC6D-4F8E-86B0-D0812B30AADD}">
      <dsp:nvSpPr>
        <dsp:cNvPr id="0" name=""/>
        <dsp:cNvSpPr/>
      </dsp:nvSpPr>
      <dsp:spPr>
        <a:xfrm>
          <a:off x="589503" y="1180356"/>
          <a:ext cx="5010081" cy="2615191"/>
        </a:xfrm>
        <a:custGeom>
          <a:avLst/>
          <a:gdLst/>
          <a:ahLst/>
          <a:cxnLst/>
          <a:rect l="0" t="0" r="0" b="0"/>
          <a:pathLst>
            <a:path>
              <a:moveTo>
                <a:pt x="5010081" y="0"/>
              </a:moveTo>
              <a:lnTo>
                <a:pt x="5010081" y="2491459"/>
              </a:lnTo>
              <a:lnTo>
                <a:pt x="0" y="2491459"/>
              </a:lnTo>
              <a:lnTo>
                <a:pt x="0" y="261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5FA44-DA5A-42AA-BA70-30A5A55A8168}">
      <dsp:nvSpPr>
        <dsp:cNvPr id="0" name=""/>
        <dsp:cNvSpPr/>
      </dsp:nvSpPr>
      <dsp:spPr>
        <a:xfrm>
          <a:off x="4748083" y="257503"/>
          <a:ext cx="1703002" cy="9228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4. Eind resultaat van de bedrijfsbeoordeling</a:t>
          </a:r>
        </a:p>
      </dsp:txBody>
      <dsp:txXfrm>
        <a:off x="4748083" y="257503"/>
        <a:ext cx="1703002" cy="922853"/>
      </dsp:txXfrm>
    </dsp:sp>
    <dsp:sp modelId="{E2538402-18A8-4A1D-859C-08B75677C4A5}">
      <dsp:nvSpPr>
        <dsp:cNvPr id="0" name=""/>
        <dsp:cNvSpPr/>
      </dsp:nvSpPr>
      <dsp:spPr>
        <a:xfrm>
          <a:off x="306" y="3795548"/>
          <a:ext cx="1178393" cy="58919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RWZI-data droogweerafvoer</a:t>
          </a:r>
        </a:p>
      </dsp:txBody>
      <dsp:txXfrm>
        <a:off x="306" y="3795548"/>
        <a:ext cx="1178393" cy="589196"/>
      </dsp:txXfrm>
    </dsp:sp>
    <dsp:sp modelId="{7EAC1292-35ED-4AB3-A8EB-45AEF44134AB}">
      <dsp:nvSpPr>
        <dsp:cNvPr id="0" name=""/>
        <dsp:cNvSpPr/>
      </dsp:nvSpPr>
      <dsp:spPr>
        <a:xfrm>
          <a:off x="1349190" y="3802547"/>
          <a:ext cx="1178393" cy="58919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GIS-data zuiveringskring</a:t>
          </a:r>
        </a:p>
      </dsp:txBody>
      <dsp:txXfrm>
        <a:off x="1349190" y="3802547"/>
        <a:ext cx="1178393" cy="589196"/>
      </dsp:txXfrm>
    </dsp:sp>
    <dsp:sp modelId="{5722BA59-E8B4-41DD-93EE-134EADDBA70C}">
      <dsp:nvSpPr>
        <dsp:cNvPr id="0" name=""/>
        <dsp:cNvSpPr/>
      </dsp:nvSpPr>
      <dsp:spPr>
        <a:xfrm>
          <a:off x="2852018" y="3795548"/>
          <a:ext cx="1178393" cy="58919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Huidige industriele bedrijfsbestand  </a:t>
          </a:r>
        </a:p>
      </dsp:txBody>
      <dsp:txXfrm>
        <a:off x="2852018" y="3795548"/>
        <a:ext cx="1178393" cy="589196"/>
      </dsp:txXfrm>
    </dsp:sp>
    <dsp:sp modelId="{2122489C-BA75-48CE-85E1-6534DEEDBC92}">
      <dsp:nvSpPr>
        <dsp:cNvPr id="0" name=""/>
        <dsp:cNvSpPr/>
      </dsp:nvSpPr>
      <dsp:spPr>
        <a:xfrm>
          <a:off x="4277875" y="3795548"/>
          <a:ext cx="1178393" cy="5891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GIS-data</a:t>
          </a:r>
          <a:br>
            <a:rPr lang="nl-NL" sz="900" b="1" kern="1200"/>
          </a:br>
          <a:r>
            <a:rPr lang="nl-NL" sz="900" b="1" kern="1200"/>
            <a:t>Kadastrale gegevens</a:t>
          </a:r>
        </a:p>
      </dsp:txBody>
      <dsp:txXfrm>
        <a:off x="4277875" y="3795548"/>
        <a:ext cx="1178393" cy="589196"/>
      </dsp:txXfrm>
    </dsp:sp>
    <dsp:sp modelId="{377DFB81-DD3B-45A4-AAFD-303307C07D9A}">
      <dsp:nvSpPr>
        <dsp:cNvPr id="0" name=""/>
        <dsp:cNvSpPr/>
      </dsp:nvSpPr>
      <dsp:spPr>
        <a:xfrm>
          <a:off x="5703731" y="3795548"/>
          <a:ext cx="1178393" cy="5891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 dirty="0"/>
            <a:t>GIS-data </a:t>
          </a:r>
          <a:br>
            <a:rPr lang="nl-NL" sz="900" b="1" kern="1200" dirty="0"/>
          </a:br>
          <a:r>
            <a:rPr lang="nl-NL" sz="900" b="1" kern="1200" dirty="0"/>
            <a:t>Basis administratie gebouwen </a:t>
          </a:r>
        </a:p>
      </dsp:txBody>
      <dsp:txXfrm>
        <a:off x="5703731" y="3795548"/>
        <a:ext cx="1178393" cy="589196"/>
      </dsp:txXfrm>
    </dsp:sp>
    <dsp:sp modelId="{3FDFFBA2-D617-42E6-9341-598185D721D6}">
      <dsp:nvSpPr>
        <dsp:cNvPr id="0" name=""/>
        <dsp:cNvSpPr/>
      </dsp:nvSpPr>
      <dsp:spPr>
        <a:xfrm>
          <a:off x="7129587" y="3795548"/>
          <a:ext cx="1178393" cy="5891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SBI-codes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Kamer van Koophandel </a:t>
          </a:r>
        </a:p>
      </dsp:txBody>
      <dsp:txXfrm>
        <a:off x="7129587" y="3795548"/>
        <a:ext cx="1178393" cy="589196"/>
      </dsp:txXfrm>
    </dsp:sp>
    <dsp:sp modelId="{B210EEDD-5F80-4F06-BB4C-DDF739BDD5B0}">
      <dsp:nvSpPr>
        <dsp:cNvPr id="0" name=""/>
        <dsp:cNvSpPr/>
      </dsp:nvSpPr>
      <dsp:spPr>
        <a:xfrm>
          <a:off x="8555443" y="3795548"/>
          <a:ext cx="1178393" cy="589196"/>
        </a:xfrm>
        <a:prstGeom prst="rect">
          <a:avLst/>
        </a:prstGeom>
        <a:solidFill>
          <a:srgbClr val="E7B3E7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GBLT-data</a:t>
          </a:r>
          <a:br>
            <a:rPr lang="nl-NL" sz="900" b="1" kern="1200"/>
          </a:br>
          <a:r>
            <a:rPr lang="nl-NL" sz="900" b="1" kern="1200"/>
            <a:t>VE's en </a:t>
          </a:r>
          <a:r>
            <a:rPr lang="nl-NL" sz="900" b="1" i="0" kern="1200"/>
            <a:t>afvalwatercoëfficiënt</a:t>
          </a:r>
          <a:endParaRPr lang="nl-NL" sz="900" b="1" kern="1200"/>
        </a:p>
      </dsp:txBody>
      <dsp:txXfrm>
        <a:off x="8555443" y="3795548"/>
        <a:ext cx="1178393" cy="589196"/>
      </dsp:txXfrm>
    </dsp:sp>
    <dsp:sp modelId="{CA6977F8-91E7-4B91-AD75-244CDE107F1C}">
      <dsp:nvSpPr>
        <dsp:cNvPr id="0" name=""/>
        <dsp:cNvSpPr/>
      </dsp:nvSpPr>
      <dsp:spPr>
        <a:xfrm>
          <a:off x="9981299" y="3795548"/>
          <a:ext cx="1178393" cy="589196"/>
        </a:xfrm>
        <a:prstGeom prst="rect">
          <a:avLst/>
        </a:prstGeom>
        <a:solidFill>
          <a:srgbClr val="E7B3E7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Vitens &amp; WMD data Leidingwater &amp; type watermeter</a:t>
          </a:r>
        </a:p>
      </dsp:txBody>
      <dsp:txXfrm>
        <a:off x="9981299" y="3795548"/>
        <a:ext cx="1178393" cy="589196"/>
      </dsp:txXfrm>
    </dsp:sp>
    <dsp:sp modelId="{E5E1C38F-0D17-489E-A2B3-C01E701D72A5}">
      <dsp:nvSpPr>
        <dsp:cNvPr id="0" name=""/>
        <dsp:cNvSpPr/>
      </dsp:nvSpPr>
      <dsp:spPr>
        <a:xfrm>
          <a:off x="4204131" y="2634141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1. Beoordeling middels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Quick-Scan-Tool in de collector map</a:t>
          </a:r>
        </a:p>
      </dsp:txBody>
      <dsp:txXfrm>
        <a:off x="4204131" y="2634141"/>
        <a:ext cx="1178393" cy="589196"/>
      </dsp:txXfrm>
    </dsp:sp>
    <dsp:sp modelId="{FA9B02C6-A929-4375-9710-8E95E2D54DD7}">
      <dsp:nvSpPr>
        <dsp:cNvPr id="0" name=""/>
        <dsp:cNvSpPr/>
      </dsp:nvSpPr>
      <dsp:spPr>
        <a:xfrm>
          <a:off x="4190414" y="1699498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3. Eerste bijzondere inspectie (controle)</a:t>
          </a:r>
        </a:p>
      </dsp:txBody>
      <dsp:txXfrm>
        <a:off x="4190414" y="1699498"/>
        <a:ext cx="1178393" cy="589196"/>
      </dsp:txXfrm>
    </dsp:sp>
    <dsp:sp modelId="{D7114433-35EC-4335-8E53-9EAF8887E962}">
      <dsp:nvSpPr>
        <dsp:cNvPr id="0" name=""/>
        <dsp:cNvSpPr/>
      </dsp:nvSpPr>
      <dsp:spPr>
        <a:xfrm>
          <a:off x="5817080" y="2148684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2. Screening extern milieudossier</a:t>
          </a:r>
        </a:p>
      </dsp:txBody>
      <dsp:txXfrm>
        <a:off x="5817080" y="2148684"/>
        <a:ext cx="1178393" cy="589196"/>
      </dsp:txXfrm>
    </dsp:sp>
    <dsp:sp modelId="{C8AEF046-74F4-4493-8799-3996A2BB36B5}">
      <dsp:nvSpPr>
        <dsp:cNvPr id="0" name=""/>
        <dsp:cNvSpPr/>
      </dsp:nvSpPr>
      <dsp:spPr>
        <a:xfrm>
          <a:off x="7331057" y="2129105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Opvragen</a:t>
          </a:r>
          <a:r>
            <a:rPr lang="nl-NL" sz="900" b="1" kern="1200" baseline="0"/>
            <a:t> milieudossier bij het bevoegde gezag</a:t>
          </a:r>
          <a:endParaRPr lang="nl-NL" sz="900" b="1" kern="1200"/>
        </a:p>
      </dsp:txBody>
      <dsp:txXfrm>
        <a:off x="7331057" y="2129105"/>
        <a:ext cx="1178393" cy="589196"/>
      </dsp:txXfrm>
    </dsp:sp>
    <dsp:sp modelId="{B0CC1F44-967F-4DA4-A64F-253A8605402E}">
      <dsp:nvSpPr>
        <dsp:cNvPr id="0" name=""/>
        <dsp:cNvSpPr/>
      </dsp:nvSpPr>
      <dsp:spPr>
        <a:xfrm>
          <a:off x="5796965" y="2943463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Data analyse</a:t>
          </a:r>
        </a:p>
      </dsp:txBody>
      <dsp:txXfrm>
        <a:off x="5796965" y="2943463"/>
        <a:ext cx="1178393" cy="589196"/>
      </dsp:txXfrm>
    </dsp:sp>
    <dsp:sp modelId="{7F41531F-F987-4D05-9A67-54EAB63AC839}">
      <dsp:nvSpPr>
        <dsp:cNvPr id="0" name=""/>
        <dsp:cNvSpPr/>
      </dsp:nvSpPr>
      <dsp:spPr>
        <a:xfrm>
          <a:off x="7098047" y="433744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Bedrijf </a:t>
          </a:r>
          <a:br>
            <a:rPr lang="nl-NL" sz="900" b="1" kern="1200"/>
          </a:br>
          <a:r>
            <a:rPr lang="nl-NL" sz="900" b="1" kern="1200"/>
            <a:t>relevant</a:t>
          </a:r>
        </a:p>
      </dsp:txBody>
      <dsp:txXfrm>
        <a:off x="7098047" y="433744"/>
        <a:ext cx="1178393" cy="589196"/>
      </dsp:txXfrm>
    </dsp:sp>
    <dsp:sp modelId="{162D2E5F-8016-47AF-A959-F16ADD2C40D0}">
      <dsp:nvSpPr>
        <dsp:cNvPr id="0" name=""/>
        <dsp:cNvSpPr/>
      </dsp:nvSpPr>
      <dsp:spPr>
        <a:xfrm>
          <a:off x="8866592" y="443536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Toevoegen aan het bedrijfsbestand</a:t>
          </a:r>
        </a:p>
      </dsp:txBody>
      <dsp:txXfrm>
        <a:off x="8866592" y="443536"/>
        <a:ext cx="1178393" cy="589196"/>
      </dsp:txXfrm>
    </dsp:sp>
    <dsp:sp modelId="{0F9DF18A-BF23-4B93-A1D0-B3DD4BD3C726}">
      <dsp:nvSpPr>
        <dsp:cNvPr id="0" name=""/>
        <dsp:cNvSpPr/>
      </dsp:nvSpPr>
      <dsp:spPr>
        <a:xfrm>
          <a:off x="2247072" y="433744"/>
          <a:ext cx="1178393" cy="5891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b="1" kern="1200"/>
            <a:t>Bedrijf </a:t>
          </a:r>
          <a:br>
            <a:rPr lang="nl-NL" sz="900" b="1" kern="1200"/>
          </a:br>
          <a:r>
            <a:rPr lang="nl-NL" sz="900" b="1" kern="1200"/>
            <a:t>niet relevant</a:t>
          </a:r>
        </a:p>
      </dsp:txBody>
      <dsp:txXfrm>
        <a:off x="2247072" y="433744"/>
        <a:ext cx="1178393" cy="589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04435-E339-43DB-A2D5-9411F5B28B48}">
      <dsp:nvSpPr>
        <dsp:cNvPr id="0" name=""/>
        <dsp:cNvSpPr/>
      </dsp:nvSpPr>
      <dsp:spPr>
        <a:xfrm rot="10800000">
          <a:off x="0" y="0"/>
          <a:ext cx="5911762" cy="1479481"/>
        </a:xfrm>
        <a:prstGeom prst="trapezoid">
          <a:avLst>
            <a:gd name="adj" fmla="val 49762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bg1"/>
              </a:solidFill>
            </a:rPr>
            <a:t>Onderdeel 1  (1600 bedrijven)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bg1"/>
              </a:solidFill>
            </a:rPr>
            <a:t>Checklist: </a:t>
          </a:r>
          <a:r>
            <a:rPr lang="nl-NL" sz="1600" kern="1200" dirty="0" err="1">
              <a:solidFill>
                <a:schemeClr val="bg1"/>
              </a:solidFill>
            </a:rPr>
            <a:t>Quick-scan</a:t>
          </a:r>
          <a:r>
            <a:rPr lang="nl-NL" sz="1600" kern="1200" dirty="0">
              <a:solidFill>
                <a:schemeClr val="bg1"/>
              </a:solidFill>
            </a:rPr>
            <a:t> gevelinspecties</a:t>
          </a:r>
        </a:p>
      </dsp:txBody>
      <dsp:txXfrm rot="-10800000">
        <a:off x="1034558" y="0"/>
        <a:ext cx="3842645" cy="1479481"/>
      </dsp:txXfrm>
    </dsp:sp>
    <dsp:sp modelId="{F996E327-898F-4CDA-9F50-B68B340536E2}">
      <dsp:nvSpPr>
        <dsp:cNvPr id="0" name=""/>
        <dsp:cNvSpPr/>
      </dsp:nvSpPr>
      <dsp:spPr>
        <a:xfrm rot="10800000">
          <a:off x="316131" y="1479481"/>
          <a:ext cx="5279498" cy="1430481"/>
        </a:xfrm>
        <a:prstGeom prst="trapezoid">
          <a:avLst>
            <a:gd name="adj" fmla="val 49762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bg1"/>
              </a:solidFill>
            </a:rPr>
            <a:t>Onderdeel 2 (220 bedrijven)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bg1"/>
              </a:solidFill>
            </a:rPr>
            <a:t>Checklist: Screening milieudossier</a:t>
          </a:r>
          <a:br>
            <a:rPr lang="nl-NL" sz="1600" kern="1200" dirty="0">
              <a:solidFill>
                <a:schemeClr val="bg1"/>
              </a:solidFill>
            </a:rPr>
          </a:br>
          <a:r>
            <a:rPr lang="nl-NL" sz="1600" kern="1200" dirty="0">
              <a:solidFill>
                <a:schemeClr val="bg1"/>
              </a:solidFill>
            </a:rPr>
            <a:t>(binnendienstfunctie)</a:t>
          </a:r>
        </a:p>
      </dsp:txBody>
      <dsp:txXfrm rot="-10800000">
        <a:off x="1240044" y="1479481"/>
        <a:ext cx="3431673" cy="1430481"/>
      </dsp:txXfrm>
    </dsp:sp>
    <dsp:sp modelId="{CC6A8C27-BBBD-4680-BE96-93F34C5B3018}">
      <dsp:nvSpPr>
        <dsp:cNvPr id="0" name=""/>
        <dsp:cNvSpPr/>
      </dsp:nvSpPr>
      <dsp:spPr>
        <a:xfrm rot="10800000">
          <a:off x="599043" y="2909962"/>
          <a:ext cx="4713675" cy="1550555"/>
        </a:xfrm>
        <a:prstGeom prst="trapezoid">
          <a:avLst>
            <a:gd name="adj" fmla="val 49762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bg1"/>
              </a:solidFill>
            </a:rPr>
            <a:t>Onderdeel 3 (220 bedrijven)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bg1"/>
              </a:solidFill>
            </a:rPr>
            <a:t>Checklist: Eerste bijzondere inspectie (EBI) + heffingscontrole</a:t>
          </a:r>
        </a:p>
      </dsp:txBody>
      <dsp:txXfrm rot="-10800000">
        <a:off x="1423936" y="2909962"/>
        <a:ext cx="3063889" cy="1550555"/>
      </dsp:txXfrm>
    </dsp:sp>
    <dsp:sp modelId="{65190EB8-3994-4F64-9A57-5A681C4613FA}">
      <dsp:nvSpPr>
        <dsp:cNvPr id="0" name=""/>
        <dsp:cNvSpPr/>
      </dsp:nvSpPr>
      <dsp:spPr>
        <a:xfrm rot="10800000">
          <a:off x="889277" y="4447972"/>
          <a:ext cx="4112709" cy="1479481"/>
        </a:xfrm>
        <a:prstGeom prst="trapezoid">
          <a:avLst>
            <a:gd name="adj" fmla="val 49762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bg1"/>
              </a:solidFill>
            </a:rPr>
            <a:t>Onderdeel 4 (onbekend)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bg1"/>
              </a:solidFill>
            </a:rPr>
            <a:t>Toevoeging aan bedrijfsbestand</a:t>
          </a:r>
        </a:p>
      </dsp:txBody>
      <dsp:txXfrm rot="-10800000">
        <a:off x="889277" y="4447972"/>
        <a:ext cx="4112709" cy="1479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l" eaLnBrk="1" hangingPunct="1">
              <a:defRPr sz="1100"/>
            </a:lvl1pPr>
          </a:lstStyle>
          <a:p>
            <a:pPr>
              <a:defRPr/>
            </a:pPr>
            <a:endParaRPr lang="nl-NL" sz="1400" dirty="0">
              <a:latin typeface="+mj-lt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r" eaLnBrk="1" hangingPunct="1">
              <a:defRPr sz="1100"/>
            </a:lvl1pPr>
          </a:lstStyle>
          <a:p>
            <a:pPr>
              <a:defRPr/>
            </a:pPr>
            <a:fld id="{4C0DC9FE-65CB-4EB2-B6C0-EF4FED13CEF4}" type="datetimeFigureOut">
              <a:rPr lang="nl-NL">
                <a:latin typeface="+mj-lt"/>
              </a:rPr>
              <a:pPr>
                <a:defRPr/>
              </a:pPr>
              <a:t>6-11-2023</a:t>
            </a:fld>
            <a:endParaRPr lang="nl-NL" dirty="0">
              <a:latin typeface="+mj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87545" tIns="43772" rIns="87545" bIns="43772" rtlCol="0" anchor="b"/>
          <a:lstStyle>
            <a:lvl1pPr algn="l" eaLnBrk="1" hangingPunct="1">
              <a:defRPr sz="1100"/>
            </a:lvl1pPr>
          </a:lstStyle>
          <a:p>
            <a:pPr>
              <a:defRPr/>
            </a:pPr>
            <a:endParaRPr lang="nl-NL" dirty="0">
              <a:latin typeface="+mj-lt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87545" tIns="43772" rIns="87545" bIns="4377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fld id="{4C9BECF4-AC27-4E5D-8527-7471FB21BB4D}" type="slidenum">
              <a:rPr lang="nl-NL" altLang="nl-NL" smtClean="0">
                <a:latin typeface="+mj-lt"/>
              </a:rPr>
              <a:pPr>
                <a:defRPr/>
              </a:pPr>
              <a:t>‹nr.›</a:t>
            </a:fld>
            <a:endParaRPr lang="nl-NL" alt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8218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l"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r" eaLnBrk="1" hangingPunct="1">
              <a:defRPr sz="1100">
                <a:latin typeface="+mj-lt"/>
              </a:defRPr>
            </a:lvl1pPr>
          </a:lstStyle>
          <a:p>
            <a:pPr>
              <a:defRPr/>
            </a:pPr>
            <a:fld id="{4EA2B361-9EDE-492D-A7F1-F278CF14FBA2}" type="datetimeFigureOut">
              <a:rPr lang="nl-NL" smtClean="0"/>
              <a:pPr>
                <a:defRPr/>
              </a:pPr>
              <a:t>6-11-2023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solidFill>
            <a:schemeClr val="tx2"/>
          </a:solidFill>
          <a:ln w="12700">
            <a:solidFill>
              <a:prstClr val="black"/>
            </a:solidFill>
          </a:ln>
        </p:spPr>
        <p:txBody>
          <a:bodyPr vert="horz" lIns="87545" tIns="43772" rIns="87545" bIns="43772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6838"/>
          </a:xfrm>
          <a:prstGeom prst="rect">
            <a:avLst/>
          </a:prstGeom>
        </p:spPr>
        <p:txBody>
          <a:bodyPr vert="horz" lIns="87545" tIns="43772" rIns="87545" bIns="43772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87545" tIns="43772" rIns="87545" bIns="43772" rtlCol="0" anchor="b"/>
          <a:lstStyle>
            <a:lvl1pPr algn="l" eaLnBrk="1" hangingPunct="1">
              <a:defRPr sz="1100">
                <a:latin typeface="+mj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87545" tIns="43772" rIns="87545" bIns="4377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endParaRPr lang="nl-NL" altLang="nl-NL" dirty="0">
              <a:latin typeface="+mj-lt"/>
            </a:endParaRPr>
          </a:p>
          <a:p>
            <a:pPr>
              <a:defRPr/>
            </a:pPr>
            <a:fld id="{97654843-637A-455D-9148-C3F7DCBA2277}" type="slidenum">
              <a:rPr lang="nl-NL" altLang="nl-NL" smtClean="0">
                <a:latin typeface="+mj-lt"/>
              </a:rPr>
              <a:pPr>
                <a:defRPr/>
              </a:pPr>
              <a:t>‹nr.›</a:t>
            </a:fld>
            <a:endParaRPr lang="nl-NL" alt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130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4.safelinks.protection.outlook.com/?url=https%3A%2F%2Fkaarten.vechtstromen.nl%2Fportal%2Fhome%2Fwebmap%2Fviewer.html%3Fwebmap%3D58045d38cf844975adad7f5c45937dcf&amp;data=05%7C01%7CA.Koops%40vechtstromen.nl%7C765e4cbf7a6941458d7708dafd1bfa5c%7C7b2d475a6e574cf4ac6d8290592424cd%7C0%7C0%7C638100593847579494%7CUnknown%7CTWFpbGZsb3d8eyJWIjoiMC4wLjAwMDAiLCJQIjoiV2luMzIiLCJBTiI6Ik1haWwiLCJXVCI6Mn0%3D%7C3000%7C%7C%7C&amp;sdata=ALqLXySuJt4kG7jlHK0WxIjdq%2FGDS%2B1v99ZN%2F1SBI80%3D&amp;reserved=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4.safelinks.protection.outlook.com/?url=https%3A%2F%2Fkaarten.vechtstromen.nl%2Fportal%2Fhome%2Fwebmap%2Fviewer.html%3Fwebmap%3D58045d38cf844975adad7f5c45937dcf&amp;data=05%7C01%7CA.Koops%40vechtstromen.nl%7C765e4cbf7a6941458d7708dafd1bfa5c%7C7b2d475a6e574cf4ac6d8290592424cd%7C0%7C0%7C638100593847579494%7CUnknown%7CTWFpbGZsb3d8eyJWIjoiMC4wLjAwMDAiLCJQIjoiV2luMzIiLCJBTiI6Ik1haWwiLCJXVCI6Mn0%3D%7C3000%7C%7C%7C&amp;sdata=ALqLXySuJt4kG7jlHK0WxIjdq%2FGDS%2B1v99ZN%2F1SBI80%3D&amp;reserved=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https://kaarten.vechtstromen.nl/portal/home/webmap/viewer.html?webmap=58045d38cf844975adad7f5c45937dcf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nl-NL" altLang="nl-NL">
              <a:latin typeface="+mj-lt"/>
            </a:endParaRPr>
          </a:p>
          <a:p>
            <a:pPr>
              <a:defRPr/>
            </a:pPr>
            <a:fld id="{97654843-637A-455D-9148-C3F7DCBA2277}" type="slidenum">
              <a:rPr lang="nl-NL" altLang="nl-NL" smtClean="0">
                <a:latin typeface="+mj-lt"/>
              </a:rPr>
              <a:pPr>
                <a:defRPr/>
              </a:pPr>
              <a:t>13</a:t>
            </a:fld>
            <a:endParaRPr lang="nl-NL" alt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238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https://kaarten.vechtstromen.nl/portal/home/webmap/viewer.html?webmap=58045d38cf844975adad7f5c45937dcf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nl-NL" altLang="nl-NL">
              <a:latin typeface="+mj-lt"/>
            </a:endParaRPr>
          </a:p>
          <a:p>
            <a:pPr>
              <a:defRPr/>
            </a:pPr>
            <a:fld id="{97654843-637A-455D-9148-C3F7DCBA2277}" type="slidenum">
              <a:rPr lang="nl-NL" altLang="nl-NL" smtClean="0">
                <a:latin typeface="+mj-lt"/>
              </a:rPr>
              <a:pPr>
                <a:defRPr/>
              </a:pPr>
              <a:t>14</a:t>
            </a:fld>
            <a:endParaRPr lang="nl-NL" alt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113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"/>
          <p:cNvSpPr>
            <a:spLocks noGrp="1"/>
          </p:cNvSpPr>
          <p:nvPr>
            <p:ph type="subTitle" idx="1"/>
          </p:nvPr>
        </p:nvSpPr>
        <p:spPr>
          <a:xfrm>
            <a:off x="1055688" y="5372576"/>
            <a:ext cx="10080312" cy="1080611"/>
          </a:xfrm>
        </p:spPr>
        <p:txBody>
          <a:bodyPr/>
          <a:lstStyle>
            <a:lvl1pPr marL="0" indent="0" algn="l">
              <a:buNone/>
              <a:defRPr sz="2800" kern="1200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nl-NL" dirty="0"/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EF18DA33-56FB-44CB-941B-40A7CA757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000" y="4005063"/>
            <a:ext cx="10080312" cy="1367513"/>
          </a:xfrm>
        </p:spPr>
        <p:txBody>
          <a:bodyPr anchor="t" anchorCtr="0"/>
          <a:lstStyle>
            <a:lvl1pPr>
              <a:lnSpc>
                <a:spcPts val="5000"/>
              </a:lnSpc>
              <a:defRPr sz="48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9" name="Tijdelijke aanduiding voor afbeelding">
            <a:extLst>
              <a:ext uri="{FF2B5EF4-FFF2-40B4-BE49-F238E27FC236}">
                <a16:creationId xmlns:a16="http://schemas.microsoft.com/office/drawing/2014/main" id="{A424F0F9-2694-4ABA-94C0-BFE3A6EC474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987426"/>
            <a:ext cx="12192000" cy="273561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 baseline="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pic>
        <p:nvPicPr>
          <p:cNvPr id="10" name="Waterschap logo wit">
            <a:extLst>
              <a:ext uri="{FF2B5EF4-FFF2-40B4-BE49-F238E27FC236}">
                <a16:creationId xmlns:a16="http://schemas.microsoft.com/office/drawing/2014/main" id="{AE6AC74A-23A7-454F-9620-FA88181D4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64" y="260648"/>
            <a:ext cx="2008612" cy="5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64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34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 di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"/>
          <p:cNvSpPr>
            <a:spLocks noGrp="1"/>
          </p:cNvSpPr>
          <p:nvPr>
            <p:ph type="subTitle" idx="1"/>
          </p:nvPr>
        </p:nvSpPr>
        <p:spPr>
          <a:xfrm>
            <a:off x="1055687" y="5372576"/>
            <a:ext cx="10080626" cy="1080611"/>
          </a:xfrm>
        </p:spPr>
        <p:txBody>
          <a:bodyPr/>
          <a:lstStyle>
            <a:lvl1pPr marL="0" indent="0" algn="l">
              <a:buNone/>
              <a:defRPr sz="2800" kern="1200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nl-NL" dirty="0"/>
          </a:p>
        </p:txBody>
      </p:sp>
      <p:sp>
        <p:nvSpPr>
          <p:cNvPr id="9" name="Tijdelijke aanduiding voor afbeelding">
            <a:extLst>
              <a:ext uri="{FF2B5EF4-FFF2-40B4-BE49-F238E27FC236}">
                <a16:creationId xmlns:a16="http://schemas.microsoft.com/office/drawing/2014/main" id="{A424F0F9-2694-4ABA-94C0-BFE3A6EC474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987426"/>
            <a:ext cx="12192000" cy="273561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 baseline="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pic>
        <p:nvPicPr>
          <p:cNvPr id="10" name="Waterschap logo wit">
            <a:extLst>
              <a:ext uri="{FF2B5EF4-FFF2-40B4-BE49-F238E27FC236}">
                <a16:creationId xmlns:a16="http://schemas.microsoft.com/office/drawing/2014/main" id="{AE6AC74A-23A7-454F-9620-FA88181D4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64" y="260648"/>
            <a:ext cx="2008612" cy="565298"/>
          </a:xfrm>
          <a:prstGeom prst="rect">
            <a:avLst/>
          </a:prstGeom>
        </p:spPr>
      </p:pic>
      <p:sp>
        <p:nvSpPr>
          <p:cNvPr id="6" name="Titel">
            <a:extLst>
              <a:ext uri="{FF2B5EF4-FFF2-40B4-BE49-F238E27FC236}">
                <a16:creationId xmlns:a16="http://schemas.microsoft.com/office/drawing/2014/main" id="{3D825128-BC55-4FC3-A8DA-E3571D930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000" y="4005063"/>
            <a:ext cx="10080312" cy="1368625"/>
          </a:xfrm>
        </p:spPr>
        <p:txBody>
          <a:bodyPr anchor="t" anchorCtr="0"/>
          <a:lstStyle>
            <a:lvl1pPr>
              <a:lnSpc>
                <a:spcPts val="5000"/>
              </a:lnSpc>
              <a:defRPr sz="48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116322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34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231EF60-43AC-4B93-939F-B75BB2F2E6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8" y="2024312"/>
            <a:ext cx="10080625" cy="4428876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03DAEC8C-9A74-4D2F-8C72-19F072A53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000" y="909001"/>
            <a:ext cx="10080312" cy="1080000"/>
          </a:xfrm>
        </p:spPr>
        <p:txBody>
          <a:bodyPr anchor="t" anchorCtr="0"/>
          <a:lstStyle>
            <a:lvl1pPr>
              <a:lnSpc>
                <a:spcPts val="5000"/>
              </a:lnSpc>
              <a:defRPr sz="36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61054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sdia ligg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">
            <a:extLst>
              <a:ext uri="{FF2B5EF4-FFF2-40B4-BE49-F238E27FC236}">
                <a16:creationId xmlns:a16="http://schemas.microsoft.com/office/drawing/2014/main" id="{AE59D298-3014-453C-8551-F112BC5DEDB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537368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 baseline="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6B3D8F86-53E5-4453-923A-DACCFFA8C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6" y="5517232"/>
            <a:ext cx="10225088" cy="971768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40100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sdia staa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">
            <a:extLst>
              <a:ext uri="{FF2B5EF4-FFF2-40B4-BE49-F238E27FC236}">
                <a16:creationId xmlns:a16="http://schemas.microsoft.com/office/drawing/2014/main" id="{AE59D298-3014-453C-8551-F112BC5DEDB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897572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 baseline="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6B3D8F86-53E5-4453-923A-DACCFFA8C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64649" y="620713"/>
            <a:ext cx="2519983" cy="1008287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DE8B4E4-1F51-4D10-9FCB-7893B9AA2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4650" y="1629000"/>
            <a:ext cx="2519363" cy="37446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6760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afbeeldingen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5">
            <a:extLst>
              <a:ext uri="{FF2B5EF4-FFF2-40B4-BE49-F238E27FC236}">
                <a16:creationId xmlns:a16="http://schemas.microsoft.com/office/drawing/2014/main" id="{C3603CC0-3B6A-424D-ABE0-7554B621A8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2726" y="729000"/>
            <a:ext cx="4151426" cy="572418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staande afbeelding in te voegen.</a:t>
            </a:r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0C789AB0-7E40-45C6-913E-7677E3F602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19843" y="729001"/>
            <a:ext cx="4152046" cy="572418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staande afbeelding in te voegen.</a:t>
            </a:r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E5DC10B5-831B-4122-AB67-5FC700D16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64649" y="620713"/>
            <a:ext cx="2519983" cy="1008287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0E104C08-30A5-452F-9111-D3C4BC45F9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4650" y="1629000"/>
            <a:ext cx="2519363" cy="37446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3478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afbeeldingen 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66D8B3BA-E7B9-4D45-A864-7C04D885FD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29000"/>
            <a:ext cx="5916000" cy="374439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liggende afbeelding in te voegen.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BF799E2-E1C0-4F89-9137-CE55079F7C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6002" y="729000"/>
            <a:ext cx="5906994" cy="374439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liggende afbeelding in te voegen.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D39AB871-2144-413F-A4A7-05B180680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374" y="5373688"/>
            <a:ext cx="10080626" cy="10795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408EEF4D-2F1C-43EE-A363-92D672ABC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4887804"/>
            <a:ext cx="10080625" cy="521196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18237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afbeeldingen staand/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">
            <a:extLst>
              <a:ext uri="{FF2B5EF4-FFF2-40B4-BE49-F238E27FC236}">
                <a16:creationId xmlns:a16="http://schemas.microsoft.com/office/drawing/2014/main" id="{6B3D8F86-53E5-4453-923A-DACCFFA8C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000" y="4545360"/>
            <a:ext cx="7013274" cy="503640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8C09E34-0415-4334-A12D-8BEE605616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36000" y="728663"/>
            <a:ext cx="7356000" cy="363644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liggende afbeelding in te voegen.</a:t>
            </a:r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2271D696-7EC6-4A4A-88D7-63555FEC7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6000" y="5049000"/>
            <a:ext cx="6300313" cy="14041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279CCDF3-7ADF-4450-8864-BB8A9C8628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29000"/>
            <a:ext cx="4510928" cy="572418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staande afbeelding in te voegen.</a:t>
            </a:r>
          </a:p>
        </p:txBody>
      </p:sp>
    </p:spTree>
    <p:extLst>
      <p:ext uri="{BB962C8B-B14F-4D97-AF65-F5344CB8AC3E}">
        <p14:creationId xmlns:p14="http://schemas.microsoft.com/office/powerpoint/2010/main" val="35949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66D8B3BA-E7B9-4D45-A864-7C04D885FD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28663"/>
            <a:ext cx="7176000" cy="374439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liggende afbeelding in te voegen.</a:t>
            </a:r>
          </a:p>
        </p:txBody>
      </p:sp>
      <p:sp>
        <p:nvSpPr>
          <p:cNvPr id="9" name="Titel">
            <a:extLst>
              <a:ext uri="{FF2B5EF4-FFF2-40B4-BE49-F238E27FC236}">
                <a16:creationId xmlns:a16="http://schemas.microsoft.com/office/drawing/2014/main" id="{87B6B179-6464-4512-A204-1B6160CAB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573" y="669179"/>
            <a:ext cx="4134514" cy="504689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131977EA-D912-4CC2-856E-855CD797A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6000" y="1173868"/>
            <a:ext cx="4133496" cy="42351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69299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">
            <a:extLst>
              <a:ext uri="{FF2B5EF4-FFF2-40B4-BE49-F238E27FC236}">
                <a16:creationId xmlns:a16="http://schemas.microsoft.com/office/drawing/2014/main" id="{6B3D8F86-53E5-4453-923A-DACCFFA8C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5919" y="728663"/>
            <a:ext cx="6560166" cy="540337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7" name="Tijdelijke aanduiding voor afbeelding 5">
            <a:extLst>
              <a:ext uri="{FF2B5EF4-FFF2-40B4-BE49-F238E27FC236}">
                <a16:creationId xmlns:a16="http://schemas.microsoft.com/office/drawing/2014/main" id="{C3603CC0-3B6A-424D-ABE0-7554B621A8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28663"/>
            <a:ext cx="4296000" cy="583247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102C70"/>
                </a:solidFill>
              </a:defRPr>
            </a:lvl1pPr>
          </a:lstStyle>
          <a:p>
            <a:r>
              <a:rPr lang="nl-NL" dirty="0"/>
              <a:t>Klik hier om een staande afbeelding in te voegen.</a:t>
            </a:r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2271D696-7EC6-4A4A-88D7-63555FEC7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5919" y="1269000"/>
            <a:ext cx="6520394" cy="51841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 om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35984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1341438"/>
            <a:ext cx="10941600" cy="64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6000" y="2349500"/>
            <a:ext cx="100803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opmaakprofielen van de </a:t>
            </a:r>
            <a:r>
              <a:rPr lang="nl-NL" altLang="nl-NL" dirty="0" err="1"/>
              <a:t>modeltekst</a:t>
            </a:r>
            <a:r>
              <a:rPr lang="nl-NL" altLang="nl-NL" dirty="0"/>
              <a:t> te bewerken</a:t>
            </a:r>
          </a:p>
          <a:p>
            <a:pPr lvl="1"/>
            <a:r>
              <a:rPr lang="nl-NL" altLang="nl-NL" dirty="0"/>
              <a:t>Tweede niveau</a:t>
            </a:r>
          </a:p>
        </p:txBody>
      </p:sp>
      <p:pic>
        <p:nvPicPr>
          <p:cNvPr id="7" name="Waterschap beeldmerk wit">
            <a:extLst>
              <a:ext uri="{FF2B5EF4-FFF2-40B4-BE49-F238E27FC236}">
                <a16:creationId xmlns:a16="http://schemas.microsoft.com/office/drawing/2014/main" id="{F11685BA-6EDB-4D5C-B498-80ACFBC7C4B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5445125"/>
            <a:ext cx="1037605" cy="122400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568" r:id="rId1"/>
    <p:sldLayoutId id="2147485998" r:id="rId2"/>
    <p:sldLayoutId id="2147486000" r:id="rId3"/>
    <p:sldLayoutId id="2147485999" r:id="rId4"/>
    <p:sldLayoutId id="2147486001" r:id="rId5"/>
    <p:sldLayoutId id="2147486005" r:id="rId6"/>
    <p:sldLayoutId id="2147486008" r:id="rId7"/>
    <p:sldLayoutId id="2147486007" r:id="rId8"/>
    <p:sldLayoutId id="2147486006" r:id="rId9"/>
    <p:sldLayoutId id="2147486003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0" i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charset="0"/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Font typeface="Arial" charset="0"/>
        <a:buChar char="•"/>
        <a:defRPr sz="2400">
          <a:solidFill>
            <a:srgbClr val="00206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Font typeface="Arial" charset="0"/>
        <a:buChar char="•"/>
        <a:defRPr sz="2000">
          <a:solidFill>
            <a:srgbClr val="00206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Font typeface="Arial" charset="0"/>
        <a:buChar char="•"/>
        <a:defRPr sz="2000">
          <a:solidFill>
            <a:srgbClr val="00206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orient="horz" pos="3385" userDrawn="1">
          <p15:clr>
            <a:srgbClr val="F26B43"/>
          </p15:clr>
        </p15:guide>
        <p15:guide id="4" pos="5654" userDrawn="1">
          <p15:clr>
            <a:srgbClr val="F26B43"/>
          </p15:clr>
        </p15:guide>
        <p15:guide id="5" pos="5881" userDrawn="1">
          <p15:clr>
            <a:srgbClr val="F26B43"/>
          </p15:clr>
        </p15:guide>
        <p15:guide id="6" pos="7015" userDrawn="1">
          <p15:clr>
            <a:srgbClr val="F26B43"/>
          </p15:clr>
        </p15:guide>
        <p15:guide id="7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cid:image002.png@01D70E7D.E864CCE0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71815.7534E6A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Door: Andras Koops </a:t>
            </a:r>
            <a:r>
              <a:rPr lang="nl-NL" sz="2000" dirty="0"/>
              <a:t>(Adviseur Vergunningverlening, Toezicht &amp; Handhaving)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 Gevelcontroles</a:t>
            </a: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22EBD237-C8B5-4CC4-8B4F-6E59EA618E0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0" b="26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204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1AC5670-F02C-08A5-6007-18AF429AE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874648"/>
              </p:ext>
            </p:extLst>
          </p:nvPr>
        </p:nvGraphicFramePr>
        <p:xfrm>
          <a:off x="516000" y="549000"/>
          <a:ext cx="11160000" cy="449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el 2">
            <a:extLst>
              <a:ext uri="{FF2B5EF4-FFF2-40B4-BE49-F238E27FC236}">
                <a16:creationId xmlns:a16="http://schemas.microsoft.com/office/drawing/2014/main" id="{943C9832-478D-C936-7FC9-C1F43620ECB9}"/>
              </a:ext>
            </a:extLst>
          </p:cNvPr>
          <p:cNvSpPr txBox="1">
            <a:spLocks/>
          </p:cNvSpPr>
          <p:nvPr/>
        </p:nvSpPr>
        <p:spPr bwMode="auto">
          <a:xfrm>
            <a:off x="516000" y="5411499"/>
            <a:ext cx="10225088" cy="9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3600" b="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kern="0" dirty="0"/>
              <a:t>Datasets &amp; uitdagingen 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08D1A7F-3200-33E6-87A8-709DB7BABB6C}"/>
              </a:ext>
            </a:extLst>
          </p:cNvPr>
          <p:cNvSpPr txBox="1"/>
          <p:nvPr/>
        </p:nvSpPr>
        <p:spPr bwMode="auto">
          <a:xfrm>
            <a:off x="5196000" y="5229000"/>
            <a:ext cx="3060000" cy="18774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nl-NL" sz="1200" u="sng" dirty="0">
                <a:solidFill>
                  <a:schemeClr val="bg1"/>
                </a:solidFill>
                <a:latin typeface="Calibri" panose="020F0502020204030204" pitchFamily="34" charset="0"/>
              </a:rPr>
              <a:t>Uitdagingen: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  <a:latin typeface="Calibri" panose="020F0502020204030204" pitchFamily="34" charset="0"/>
              </a:rPr>
              <a:t>Geheimhoudingsverklaringen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  <a:latin typeface="Calibri" panose="020F0502020204030204" pitchFamily="34" charset="0"/>
              </a:rPr>
              <a:t>Toetsing AVG / CISO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  <a:latin typeface="Calibri" panose="020F0502020204030204" pitchFamily="34" charset="0"/>
              </a:rPr>
              <a:t>Aanwijzing GBLT (belasting gegevens)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  <a:latin typeface="Calibri" panose="020F0502020204030204" pitchFamily="34" charset="0"/>
              </a:rPr>
              <a:t>Data contracten (WMD/</a:t>
            </a:r>
            <a:r>
              <a:rPr lang="nl-NL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Vitens</a:t>
            </a:r>
            <a:r>
              <a:rPr lang="nl-NL" sz="1200" dirty="0">
                <a:solidFill>
                  <a:schemeClr val="bg1"/>
                </a:solidFill>
                <a:latin typeface="Calibri" panose="020F0502020204030204" pitchFamily="34" charset="0"/>
              </a:rPr>
              <a:t>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  <a:latin typeface="Calibri" panose="020F0502020204030204" pitchFamily="34" charset="0"/>
              </a:rPr>
              <a:t>Aanleveren onbruikbare datasets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  <a:latin typeface="Calibri" panose="020F0502020204030204" pitchFamily="34" charset="0"/>
              </a:rPr>
              <a:t>Verwerking vertrouwelijke data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endParaRPr lang="nl-NL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6DABFA7-6DB3-DCDB-99FE-B9E186792306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00" y="5227216"/>
            <a:ext cx="2662895" cy="144356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63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4250" y="5575800"/>
            <a:ext cx="10225088" cy="971768"/>
          </a:xfrm>
        </p:spPr>
        <p:txBody>
          <a:bodyPr/>
          <a:lstStyle/>
          <a:p>
            <a:r>
              <a:rPr lang="nl-NL" sz="3600" dirty="0"/>
              <a:t>Trechteren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95F105-3C28-7D8D-8343-EE8322D3E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391803"/>
              </p:ext>
            </p:extLst>
          </p:nvPr>
        </p:nvGraphicFramePr>
        <p:xfrm>
          <a:off x="4296000" y="369000"/>
          <a:ext cx="5911762" cy="59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onvergentie en divergentie - Wikipedia">
            <a:extLst>
              <a:ext uri="{FF2B5EF4-FFF2-40B4-BE49-F238E27FC236}">
                <a16:creationId xmlns:a16="http://schemas.microsoft.com/office/drawing/2014/main" id="{DBCA897C-844B-1006-4DFA-DE2226F5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0" y="1989000"/>
            <a:ext cx="2476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3027172-6590-06F2-A85A-990428CD1D78}"/>
              </a:ext>
            </a:extLst>
          </p:cNvPr>
          <p:cNvSpPr txBox="1"/>
          <p:nvPr/>
        </p:nvSpPr>
        <p:spPr bwMode="auto">
          <a:xfrm>
            <a:off x="404250" y="923846"/>
            <a:ext cx="3420000" cy="3385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nl-NL" sz="1600" dirty="0">
                <a:solidFill>
                  <a:schemeClr val="bg1"/>
                </a:solidFill>
                <a:latin typeface="Calibri" panose="020F0502020204030204" pitchFamily="34" charset="0"/>
              </a:rPr>
              <a:t>Gestart met circa 186.000 bedrijven </a:t>
            </a:r>
          </a:p>
        </p:txBody>
      </p:sp>
    </p:spTree>
    <p:extLst>
      <p:ext uri="{BB962C8B-B14F-4D97-AF65-F5344CB8AC3E}">
        <p14:creationId xmlns:p14="http://schemas.microsoft.com/office/powerpoint/2010/main" val="308091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F09DA4-2E93-8B8B-9EDC-647C1735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Standaard Bedrijfsindeling 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BE9364D-7C0A-6350-32FF-77337324A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120889"/>
              </p:ext>
            </p:extLst>
          </p:nvPr>
        </p:nvGraphicFramePr>
        <p:xfrm>
          <a:off x="696000" y="369000"/>
          <a:ext cx="10440314" cy="4867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58697">
                  <a:extLst>
                    <a:ext uri="{9D8B030D-6E8A-4147-A177-3AD203B41FA5}">
                      <a16:colId xmlns:a16="http://schemas.microsoft.com/office/drawing/2014/main" val="788880890"/>
                    </a:ext>
                  </a:extLst>
                </a:gridCol>
                <a:gridCol w="1081617">
                  <a:extLst>
                    <a:ext uri="{9D8B030D-6E8A-4147-A177-3AD203B41FA5}">
                      <a16:colId xmlns:a16="http://schemas.microsoft.com/office/drawing/2014/main" val="1539068037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Bedrijfscategorisering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SBI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829166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Dienstverlening voor de akker- en/of tuinbouw (loonbedrijven)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01.61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260506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Kweken van vis- en schaaldieren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03.2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2813308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Winning van delfstoffen zoals zand, grind (geen olie en gas)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55648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Vervaardigen van voedingsmiddelen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6070066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Vervaardigen van dranken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118036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Vervaardigen van textiel</a:t>
                      </a:r>
                      <a:endParaRPr lang="nl-NL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632466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Vervaardigen van kleding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047356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Vervaardiging leer en lederwaren</a:t>
                      </a:r>
                      <a:endParaRPr lang="nl-NL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15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0484295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Vervaardiging van papier, karton en papier- en kartonwaren 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139926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Drukkerijen, reproductie van opgenomen media</a:t>
                      </a:r>
                      <a:endParaRPr lang="nl-NL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19063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Vervaardiging van cokesovenproducten en aardolieverwerking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19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266246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Vervaardiging van chemische producten</a:t>
                      </a:r>
                      <a:endParaRPr lang="nl-NL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20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858933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Vervaardiging van farmaceutische grondstoffen en producten</a:t>
                      </a:r>
                      <a:endParaRPr lang="nl-NL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21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00909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Vervaardiging van producten van rubber en kunststof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22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346328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Vervaardiging van overige niet-metaalhoudende minerale producten</a:t>
                      </a:r>
                      <a:endParaRPr lang="nl-NL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23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791360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Vervaardiging van metalen in primaire vorm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24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102352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Vervaardiging van producten van metaal + oppervlaktebehandeling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25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051385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Vervaardiging van overige machines en apparaten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28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202889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Winning en distributie van water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36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43911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Afvalwaterinzameling en -behandeling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37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269747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Afvalinzameling en -behandeling; voorbereiding tot recycling</a:t>
                      </a:r>
                      <a:endParaRPr lang="nl-NL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38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349819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Sanering en overig afvalbeheer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39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752268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Autowasstraten, wassen tanks (IBC-cleaning)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45.20.5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2218093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Overige gespecialiseerde groothandel (grind, zand, schroot, afval)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46.7 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1857194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Ziekenhuizen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>
                          <a:effectLst/>
                        </a:rPr>
                        <a:t>86.10.2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3228064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Reinigen van kleding en textiel, wasserijen (chemische)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800" dirty="0">
                          <a:effectLst/>
                        </a:rPr>
                        <a:t>96.01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3048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74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FCB51A-699B-C909-EB0C-7DF35A0C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FieldMaps</a:t>
            </a:r>
            <a:r>
              <a:rPr lang="nl-NL" dirty="0"/>
              <a:t>  </a:t>
            </a:r>
            <a:r>
              <a:rPr lang="nl-NL" sz="1200" dirty="0"/>
              <a:t>(voortgang op digitaal dashboard voor management)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B0B682-9555-2C4D-F066-AD3DAFCBF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6" y="369000"/>
            <a:ext cx="2880447" cy="477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0ACE18-A6FD-526D-BD90-DD62F929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920" y="369000"/>
            <a:ext cx="6660000" cy="477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57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FCB51A-699B-C909-EB0C-7DF35A0C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5981885"/>
            <a:ext cx="10225088" cy="971768"/>
          </a:xfrm>
        </p:spPr>
        <p:txBody>
          <a:bodyPr/>
          <a:lstStyle/>
          <a:p>
            <a:r>
              <a:rPr lang="nl-NL" dirty="0" err="1"/>
              <a:t>FieldMaps</a:t>
            </a:r>
            <a:r>
              <a:rPr lang="nl-NL" dirty="0"/>
              <a:t> gekoppeld aan Survey 123 </a:t>
            </a:r>
            <a:r>
              <a:rPr lang="nl-NL" sz="1200" dirty="0"/>
              <a:t>(automatische impact analyse op RWZI)</a:t>
            </a:r>
          </a:p>
        </p:txBody>
      </p:sp>
      <p:pic>
        <p:nvPicPr>
          <p:cNvPr id="3074" name="27A55DAE-B3DB-435F-92BB-65DA7F1D11F2" descr="IMG_4113.PNG">
            <a:extLst>
              <a:ext uri="{FF2B5EF4-FFF2-40B4-BE49-F238E27FC236}">
                <a16:creationId xmlns:a16="http://schemas.microsoft.com/office/drawing/2014/main" id="{A48981DE-30FF-C7E9-3F7F-0E643372F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/>
          <a:stretch/>
        </p:blipFill>
        <p:spPr bwMode="auto">
          <a:xfrm>
            <a:off x="115965" y="538615"/>
            <a:ext cx="3640035" cy="46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4A7C6D57-0A4D-403B-A199-723CC5E71FE9" descr="IMG_4114.PNG">
            <a:extLst>
              <a:ext uri="{FF2B5EF4-FFF2-40B4-BE49-F238E27FC236}">
                <a16:creationId xmlns:a16="http://schemas.microsoft.com/office/drawing/2014/main" id="{BDCE8E61-8BA6-9B65-2F0F-B21F9D57D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0708" r="3086" b="23628"/>
          <a:stretch/>
        </p:blipFill>
        <p:spPr bwMode="auto">
          <a:xfrm>
            <a:off x="3936000" y="909000"/>
            <a:ext cx="370741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E19868FD-75E5-44BD-A335-CD0C03DC8856" descr="IMG_4115.PNG">
            <a:extLst>
              <a:ext uri="{FF2B5EF4-FFF2-40B4-BE49-F238E27FC236}">
                <a16:creationId xmlns:a16="http://schemas.microsoft.com/office/drawing/2014/main" id="{41613523-8B3C-6C7A-8020-80651861F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t="20538" r="3903" b="3773"/>
          <a:stretch/>
        </p:blipFill>
        <p:spPr bwMode="auto">
          <a:xfrm>
            <a:off x="7896000" y="538614"/>
            <a:ext cx="3869563" cy="469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94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C9086B-190C-B10F-7AB3-D6179496E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94" y="5949000"/>
            <a:ext cx="10225088" cy="971768"/>
          </a:xfrm>
        </p:spPr>
        <p:txBody>
          <a:bodyPr/>
          <a:lstStyle/>
          <a:p>
            <a:r>
              <a:rPr lang="nl-NL" dirty="0" err="1"/>
              <a:t>Lessons</a:t>
            </a:r>
            <a:r>
              <a:rPr lang="nl-NL" dirty="0"/>
              <a:t> </a:t>
            </a:r>
            <a:r>
              <a:rPr lang="nl-NL" dirty="0" err="1"/>
              <a:t>learned</a:t>
            </a:r>
            <a:endParaRPr lang="nl-NL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6784F2E4-E122-05CE-0AAC-A7D399D8E2F5}"/>
              </a:ext>
            </a:extLst>
          </p:cNvPr>
          <p:cNvSpPr txBox="1">
            <a:spLocks/>
          </p:cNvSpPr>
          <p:nvPr/>
        </p:nvSpPr>
        <p:spPr>
          <a:xfrm>
            <a:off x="911225" y="189000"/>
            <a:ext cx="10080625" cy="44288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400">
                <a:solidFill>
                  <a:srgbClr val="00206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000">
                <a:solidFill>
                  <a:srgbClr val="00206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000">
                <a:solidFill>
                  <a:srgbClr val="00206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000" i="1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combineren van data moet zorgvuldig gebeuren. Veel disciplines zijn betrokken;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toe willen passen van data van externen is een proces van de lange adem;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moet een teamleider hebben die je de ruimte geeft om een keer te pionieren;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Combineer data waardoor je zoveel lagen over elkaar legt dat een relevant bedrijf altijd boven komt drijven;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SBI toepassen is waardevol, maar kent risico’s i.v.m. incorrecte KvK-data;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Milieudossiers bij bevoegd gezag, Omgevingsdiensten en waterschap zijn vaak gedateerd en gefragmenteerd;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 rekening met continuïteit op functie geo-informatica;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aanloop van plan naar uitvoering is een intensief traject;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sz="2000" i="1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91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C9086B-190C-B10F-7AB3-D6179496E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5769000"/>
            <a:ext cx="10225088" cy="971768"/>
          </a:xfrm>
        </p:spPr>
        <p:txBody>
          <a:bodyPr/>
          <a:lstStyle/>
          <a:p>
            <a:r>
              <a:rPr lang="nl-NL" dirty="0"/>
              <a:t>Successen </a:t>
            </a:r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6784F2E4-E122-05CE-0AAC-A7D399D8E2F5}"/>
              </a:ext>
            </a:extLst>
          </p:cNvPr>
          <p:cNvSpPr txBox="1">
            <a:spLocks/>
          </p:cNvSpPr>
          <p:nvPr/>
        </p:nvSpPr>
        <p:spPr>
          <a:xfrm>
            <a:off x="780012" y="909000"/>
            <a:ext cx="10260000" cy="44288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400">
                <a:solidFill>
                  <a:srgbClr val="00206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000">
                <a:solidFill>
                  <a:srgbClr val="00206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000">
                <a:solidFill>
                  <a:srgbClr val="00206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000" i="1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al diverse waterrelevante bedrijven in beeld gekomen zowel directe- als indirecte lozers. Zo zijn al diversen onbekende afvalverwerkers en RIE-4 bedrijven in beeld gekomen;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ontstaan mooie samenwerkingen met omgevingsdiensten en RWS;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project verdient zich zelf (deels) terug door discrepantie die wordt ontdekt;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n.a.v. de binnendienstfunctie industrie een pilot opgestart om dit naast dit project ook regulier in te gaan zetten;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sommige branches waar we het niet van wisten troffen we ZZS stoffen aan die geloosd werden;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alweer zaadjes geplant voor een data analyse verdiepingsslag te gaan uitvoeren na afronding van project.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000" i="1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93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862866" y="5610727"/>
            <a:ext cx="10080626" cy="540306"/>
          </a:xfrm>
        </p:spPr>
        <p:txBody>
          <a:bodyPr/>
          <a:lstStyle/>
          <a:p>
            <a:r>
              <a:rPr lang="nl-NL" dirty="0"/>
              <a:t>Vragen?</a:t>
            </a:r>
            <a:br>
              <a:rPr lang="nl-NL" dirty="0"/>
            </a:b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63180" y="4782408"/>
            <a:ext cx="10080312" cy="1368625"/>
          </a:xfrm>
        </p:spPr>
        <p:txBody>
          <a:bodyPr/>
          <a:lstStyle/>
          <a:p>
            <a:r>
              <a:rPr lang="nl-NL" dirty="0"/>
              <a:t>Hartelijk dank voor uw aandacht!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7753C7B2-D3E4-4842-BA5F-90E7429DD4C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b="15345"/>
          <a:stretch>
            <a:fillRect/>
          </a:stretch>
        </p:blipFill>
        <p:spPr>
          <a:xfrm>
            <a:off x="0" y="987425"/>
            <a:ext cx="12192000" cy="3521075"/>
          </a:xfrm>
        </p:spPr>
      </p:pic>
    </p:spTree>
    <p:extLst>
      <p:ext uri="{BB962C8B-B14F-4D97-AF65-F5344CB8AC3E}">
        <p14:creationId xmlns:p14="http://schemas.microsoft.com/office/powerpoint/2010/main" val="418873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Toezichthouder Industrie </a:t>
            </a:r>
            <a:r>
              <a:rPr lang="nl-NL" sz="1200" dirty="0"/>
              <a:t>(IPPC/BRZO-regulier/type-C) </a:t>
            </a:r>
            <a:br>
              <a:rPr lang="nl-NL" sz="2800" dirty="0"/>
            </a:br>
            <a:r>
              <a:rPr lang="nl-NL" sz="1200" dirty="0"/>
              <a:t>Ondersteuning: Agrarisch, grondwater, vaartoezicht, WGB-controles, Keur, droogte en interne beleidsadvisering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Buitengewoon opsporingsambtenaar domein II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Hoofdveld (OVD-W)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Liaison </a:t>
            </a:r>
            <a:r>
              <a:rPr lang="nl-NL" sz="2800" dirty="0" err="1"/>
              <a:t>CoPi</a:t>
            </a:r>
            <a:endParaRPr lang="nl-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Projectleider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VTH-adviseur Internationaal Colombia </a:t>
            </a:r>
          </a:p>
          <a:p>
            <a:endParaRPr lang="nl-NL" sz="2800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 functie</a:t>
            </a:r>
          </a:p>
        </p:txBody>
      </p:sp>
    </p:spTree>
    <p:extLst>
      <p:ext uri="{BB962C8B-B14F-4D97-AF65-F5344CB8AC3E}">
        <p14:creationId xmlns:p14="http://schemas.microsoft.com/office/powerpoint/2010/main" val="2032530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97087" y="5589240"/>
            <a:ext cx="4320480" cy="1079760"/>
          </a:xfrm>
        </p:spPr>
        <p:txBody>
          <a:bodyPr/>
          <a:lstStyle/>
          <a:p>
            <a:r>
              <a:rPr lang="nl-NL" sz="2400" i="0" dirty="0"/>
              <a:t>Werkgebied Vechtstromen:</a:t>
            </a:r>
            <a:br>
              <a:rPr lang="nl-NL" sz="2400" dirty="0"/>
            </a:br>
            <a:r>
              <a:rPr lang="nl-NL" sz="2400" dirty="0"/>
              <a:t>Zuidoost Drenthe, Twente en het </a:t>
            </a:r>
            <a:r>
              <a:rPr lang="nl-NL" sz="2400" dirty="0" err="1"/>
              <a:t>Vechtdal</a:t>
            </a:r>
            <a:endParaRPr lang="nl-NL" sz="2400" dirty="0"/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590F0DA7-0059-35CE-8E67-2183483DD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8673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7B449C-D590-55F5-4E2B-B812C11B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04664"/>
            <a:ext cx="4320480" cy="4980669"/>
          </a:xfrm>
          <a:prstGeom prst="rect">
            <a:avLst/>
          </a:prstGeom>
          <a:noFill/>
          <a:ln w="28575">
            <a:solidFill>
              <a:srgbClr val="FFED00"/>
            </a:solidFill>
          </a:ln>
          <a:effectLst>
            <a:outerShdw blurRad="431800" dist="38100" dir="8100000" sx="104000" sy="104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AEA90E63-53D4-FD88-0161-2CC534225603}"/>
              </a:ext>
            </a:extLst>
          </p:cNvPr>
          <p:cNvSpPr/>
          <p:nvPr/>
        </p:nvSpPr>
        <p:spPr>
          <a:xfrm>
            <a:off x="4511824" y="1484784"/>
            <a:ext cx="1296144" cy="2016224"/>
          </a:xfrm>
          <a:prstGeom prst="ellipse">
            <a:avLst/>
          </a:prstGeom>
          <a:noFill/>
          <a:ln>
            <a:solidFill>
              <a:srgbClr val="FFE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4801FDA-4960-2C05-6F37-D6FB937BBEC7}"/>
              </a:ext>
            </a:extLst>
          </p:cNvPr>
          <p:cNvCxnSpPr/>
          <p:nvPr/>
        </p:nvCxnSpPr>
        <p:spPr>
          <a:xfrm flipV="1">
            <a:off x="5159897" y="404664"/>
            <a:ext cx="1872207" cy="1080120"/>
          </a:xfrm>
          <a:prstGeom prst="line">
            <a:avLst/>
          </a:prstGeom>
          <a:ln w="28575">
            <a:solidFill>
              <a:srgbClr val="FF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31BE5C4-679D-C665-98D3-8AFA3156A4BB}"/>
              </a:ext>
            </a:extLst>
          </p:cNvPr>
          <p:cNvCxnSpPr>
            <a:stCxn id="8" idx="4"/>
          </p:cNvCxnSpPr>
          <p:nvPr/>
        </p:nvCxnSpPr>
        <p:spPr>
          <a:xfrm>
            <a:off x="5159896" y="3501008"/>
            <a:ext cx="1872208" cy="1884325"/>
          </a:xfrm>
          <a:prstGeom prst="line">
            <a:avLst/>
          </a:prstGeom>
          <a:ln w="28575">
            <a:solidFill>
              <a:srgbClr val="FF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08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>
          <a:xfrm>
            <a:off x="1056000" y="1449000"/>
            <a:ext cx="10080625" cy="4680000"/>
          </a:xfrm>
        </p:spPr>
        <p:txBody>
          <a:bodyPr/>
          <a:lstStyle/>
          <a:p>
            <a:r>
              <a:rPr lang="nl-NL" dirty="0"/>
              <a:t>Oppervlakte:			226.000 hectare</a:t>
            </a:r>
            <a:br>
              <a:rPr lang="nl-NL" dirty="0"/>
            </a:br>
            <a:r>
              <a:rPr lang="nl-NL" dirty="0"/>
              <a:t>Inwoners:			ruim 800.000</a:t>
            </a:r>
            <a:br>
              <a:rPr lang="nl-NL" dirty="0"/>
            </a:br>
            <a:r>
              <a:rPr lang="nl-NL" dirty="0"/>
              <a:t>Gemeenten:			23</a:t>
            </a:r>
            <a:br>
              <a:rPr lang="nl-NL" dirty="0"/>
            </a:br>
            <a:r>
              <a:rPr lang="nl-NL" dirty="0"/>
              <a:t>Rivieren, beken, sloten:	ruim 3.700 kilometer</a:t>
            </a:r>
            <a:br>
              <a:rPr lang="nl-NL" dirty="0"/>
            </a:br>
            <a:r>
              <a:rPr lang="nl-NL" dirty="0"/>
              <a:t>Zuiveringen:			23 installaties</a:t>
            </a:r>
            <a:br>
              <a:rPr lang="nl-NL" dirty="0"/>
            </a:br>
            <a:r>
              <a:rPr lang="nl-NL" dirty="0"/>
              <a:t>Stuwen:			2.400</a:t>
            </a:r>
            <a:br>
              <a:rPr lang="nl-NL" dirty="0"/>
            </a:br>
            <a:r>
              <a:rPr lang="nl-NL" dirty="0"/>
              <a:t>Gemalen:			170</a:t>
            </a:r>
          </a:p>
          <a:p>
            <a:r>
              <a:rPr lang="nl-NL" dirty="0"/>
              <a:t>Personeel:			ruim 500 medewerkers</a:t>
            </a:r>
            <a:br>
              <a:rPr lang="nl-NL" dirty="0"/>
            </a:br>
            <a:r>
              <a:rPr lang="nl-NL" dirty="0"/>
              <a:t>	</a:t>
            </a:r>
          </a:p>
          <a:p>
            <a:r>
              <a:rPr lang="nl-NL" dirty="0"/>
              <a:t>Provincies:			Drenthe, Overijssel, Gelderland</a:t>
            </a:r>
            <a:br>
              <a:rPr lang="nl-NL" dirty="0"/>
            </a:br>
            <a:r>
              <a:rPr lang="nl-NL" dirty="0"/>
              <a:t>Omgevingsdiensten:		ODT, RUDD, ODIJ, ODRN en ODG</a:t>
            </a:r>
            <a:br>
              <a:rPr lang="nl-NL" dirty="0"/>
            </a:br>
            <a:r>
              <a:rPr lang="nl-NL" dirty="0"/>
              <a:t>Veiligheidsregio’s:		Twente, </a:t>
            </a:r>
            <a:r>
              <a:rPr lang="nl-NL" dirty="0" err="1"/>
              <a:t>Ijsselland</a:t>
            </a:r>
            <a:r>
              <a:rPr lang="nl-NL" dirty="0"/>
              <a:t> en Drenthe</a:t>
            </a:r>
          </a:p>
          <a:p>
            <a:r>
              <a:rPr lang="nl-NL" dirty="0"/>
              <a:t>Overige partners:		RWS, NVWA, RIEC, </a:t>
            </a:r>
            <a:r>
              <a:rPr lang="nl-NL" dirty="0" err="1"/>
              <a:t>ILenT</a:t>
            </a:r>
            <a:r>
              <a:rPr lang="nl-NL" dirty="0"/>
              <a:t>, Politie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55687" y="549000"/>
            <a:ext cx="10080312" cy="1080000"/>
          </a:xfrm>
        </p:spPr>
        <p:txBody>
          <a:bodyPr/>
          <a:lstStyle/>
          <a:p>
            <a:r>
              <a:rPr lang="nl-NL" dirty="0"/>
              <a:t>Kerngegevens</a:t>
            </a:r>
          </a:p>
        </p:txBody>
      </p:sp>
    </p:spTree>
    <p:extLst>
      <p:ext uri="{BB962C8B-B14F-4D97-AF65-F5344CB8AC3E}">
        <p14:creationId xmlns:p14="http://schemas.microsoft.com/office/powerpoint/2010/main" val="600958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>
          <a:xfrm>
            <a:off x="818899" y="2708999"/>
            <a:ext cx="10080625" cy="324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Aanleiding </a:t>
            </a:r>
            <a:r>
              <a:rPr lang="nl-NL" sz="2800" dirty="0">
                <a:sym typeface="Wingdings" panose="05000000000000000000" pitchFamily="2" charset="2"/>
              </a:rPr>
              <a:t> melding 1</a:t>
            </a:r>
            <a:r>
              <a:rPr lang="nl-NL" sz="2800" baseline="30000" dirty="0">
                <a:sym typeface="Wingdings" panose="05000000000000000000" pitchFamily="2" charset="2"/>
              </a:rPr>
              <a:t>ste</a:t>
            </a:r>
            <a:r>
              <a:rPr lang="nl-NL" sz="2800" dirty="0">
                <a:sym typeface="Wingdings" panose="05000000000000000000" pitchFamily="2" charset="2"/>
              </a:rPr>
              <a:t> piketdienst 2018 </a:t>
            </a:r>
            <a:endParaRPr lang="nl-NL" sz="2800" dirty="0"/>
          </a:p>
          <a:p>
            <a:endParaRPr lang="nl-NL" sz="2800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6313" y="909000"/>
            <a:ext cx="10080312" cy="1440000"/>
          </a:xfrm>
        </p:spPr>
        <p:txBody>
          <a:bodyPr/>
          <a:lstStyle/>
          <a:p>
            <a:r>
              <a:rPr lang="nl-NL" dirty="0"/>
              <a:t>Project Gevelcontroles 2021-2023</a:t>
            </a:r>
            <a:br>
              <a:rPr lang="nl-NL" dirty="0"/>
            </a:br>
            <a:r>
              <a:rPr lang="nl-NL" sz="1800" cap="small" spc="7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Onze blinde vlekken zichtbaar maken, voor een brongerichte aanpak!</a:t>
            </a:r>
            <a:br>
              <a:rPr lang="nl-NL" sz="1800" spc="75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D9B3BC-2982-D9C4-6AF0-DA0475D02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00" y="549000"/>
            <a:ext cx="2282190" cy="25558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B8D3ED7-BB3A-573F-7150-7CB854B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14888" r="16004"/>
          <a:stretch/>
        </p:blipFill>
        <p:spPr bwMode="auto">
          <a:xfrm>
            <a:off x="3198361" y="3609000"/>
            <a:ext cx="2880000" cy="284343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184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Doelstellingen van het project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77DF50-F2A7-1D02-536F-F01EFD431A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2780" r="24283" b="15246"/>
          <a:stretch/>
        </p:blipFill>
        <p:spPr bwMode="auto">
          <a:xfrm>
            <a:off x="8976000" y="549000"/>
            <a:ext cx="1797050" cy="1870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545B552-E455-E104-6977-5EE039DB10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6000" y="2450100"/>
            <a:ext cx="10080625" cy="3564188"/>
          </a:xfrm>
        </p:spPr>
        <p:txBody>
          <a:bodyPr/>
          <a:lstStyle/>
          <a:p>
            <a:pPr marL="342900" indent="-342900">
              <a:buAutoNum type="arabicPeriod"/>
            </a:pPr>
            <a:endParaRPr lang="nl-NL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nl-NL" sz="2200" b="0" i="1" u="none" strike="noStrike" baseline="0" dirty="0">
                <a:latin typeface="Calibri" panose="020F0502020204030204" pitchFamily="34" charset="0"/>
              </a:rPr>
              <a:t>Middels het uitvoeren van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gevelcontroles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het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industriële waterrelevant bedrijfsbestand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van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team-VTH up-to-date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krijgen zodat personele krachten zo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optimaal mogelijk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kunnen worden ingezet en er de mogelijkheid is een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prioritering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aan te brengen ten behoeve van het bereiken van de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waterkwaliteitsdoelstelling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en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risico’s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aan de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bron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aan te pakken. </a:t>
            </a:r>
          </a:p>
          <a:p>
            <a:pPr marL="342900" indent="-342900">
              <a:buFont typeface="Arial" charset="0"/>
              <a:buAutoNum type="arabicPeriod"/>
            </a:pPr>
            <a:endParaRPr lang="nl-NL" sz="2200" dirty="0"/>
          </a:p>
          <a:p>
            <a:pPr marL="342900" indent="-342900">
              <a:buAutoNum type="arabicPeriod"/>
            </a:pPr>
            <a:r>
              <a:rPr lang="nl-NL" sz="2200" b="0" i="1" u="none" strike="noStrike" baseline="0" dirty="0">
                <a:latin typeface="Calibri" panose="020F0502020204030204" pitchFamily="34" charset="0"/>
              </a:rPr>
              <a:t>Middels het uitvoeren van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gevelcontroles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de meest recente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informatie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verzamelen bij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industriële waterrelevant bedrijven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ten behoeve van het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correct invorderen van waterschapsbelasting </a:t>
            </a:r>
            <a:r>
              <a:rPr lang="nl-NL" sz="2200" b="0" i="1" u="none" strike="noStrike" baseline="0" dirty="0">
                <a:latin typeface="Calibri" panose="020F0502020204030204" pitchFamily="34" charset="0"/>
              </a:rPr>
              <a:t>gebaseerd op de </a:t>
            </a:r>
            <a:r>
              <a:rPr lang="nl-NL" sz="2200" b="1" i="1" u="none" strike="noStrike" baseline="0" dirty="0">
                <a:latin typeface="Calibri" panose="020F0502020204030204" pitchFamily="34" charset="0"/>
              </a:rPr>
              <a:t>zuivering- en verontreinigingsheffing. </a:t>
            </a:r>
          </a:p>
          <a:p>
            <a:pPr marL="342900" indent="-342900">
              <a:buAutoNum type="arabicPeriod"/>
            </a:pPr>
            <a:endParaRPr lang="nl-N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7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6000" y="5409000"/>
            <a:ext cx="10225088" cy="971768"/>
          </a:xfrm>
        </p:spPr>
        <p:txBody>
          <a:bodyPr/>
          <a:lstStyle/>
          <a:p>
            <a:r>
              <a:rPr lang="nl-NL" sz="3600" dirty="0"/>
              <a:t>Proces op hoofdlijnen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FEF83D-7C74-8CDF-A0AC-4C4DA4CC3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357709"/>
              </p:ext>
            </p:extLst>
          </p:nvPr>
        </p:nvGraphicFramePr>
        <p:xfrm>
          <a:off x="696000" y="1809000"/>
          <a:ext cx="10980000" cy="28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077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6000" y="5409000"/>
            <a:ext cx="10225088" cy="971768"/>
          </a:xfrm>
        </p:spPr>
        <p:txBody>
          <a:bodyPr/>
          <a:lstStyle/>
          <a:p>
            <a:r>
              <a:rPr lang="nl-NL" sz="3600" dirty="0"/>
              <a:t>Intern &amp; extern betrokkenen  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8A430FE-BE20-A984-55FE-14ECF02A1310}"/>
              </a:ext>
            </a:extLst>
          </p:cNvPr>
          <p:cNvSpPr txBox="1">
            <a:spLocks/>
          </p:cNvSpPr>
          <p:nvPr/>
        </p:nvSpPr>
        <p:spPr>
          <a:xfrm>
            <a:off x="933367" y="189000"/>
            <a:ext cx="10080625" cy="44288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400">
                <a:solidFill>
                  <a:srgbClr val="00206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000">
                <a:solidFill>
                  <a:srgbClr val="00206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000">
                <a:solidFill>
                  <a:srgbClr val="00206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000" i="1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eamleider VTH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Projectleider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dviseur VTH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Toezichthouders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Heffingstechnoloog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Adviseur Geo-informatica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Adviseur informatiemanagement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Chief Information Security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Adviseur Gegevensbescherming</a:t>
            </a:r>
          </a:p>
          <a:p>
            <a:endParaRPr lang="nl-NL" kern="0" dirty="0"/>
          </a:p>
        </p:txBody>
      </p:sp>
      <p:pic>
        <p:nvPicPr>
          <p:cNvPr id="5" name="Afbeelding 4" descr="WMD (WATERLEIDINGMAATSCHAPPIJ DRENTHE) - Water Alliance">
            <a:extLst>
              <a:ext uri="{FF2B5EF4-FFF2-40B4-BE49-F238E27FC236}">
                <a16:creationId xmlns:a16="http://schemas.microsoft.com/office/drawing/2014/main" id="{6FB9F698-0B64-A593-4C53-7959A4120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44" y="1448999"/>
            <a:ext cx="2267456" cy="102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Vitens (@Vitens) | Twitter">
            <a:extLst>
              <a:ext uri="{FF2B5EF4-FFF2-40B4-BE49-F238E27FC236}">
                <a16:creationId xmlns:a16="http://schemas.microsoft.com/office/drawing/2014/main" id="{F8754CC4-52DA-BA55-506E-3984F5525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t="33733" r="9277" b="27738"/>
          <a:stretch/>
        </p:blipFill>
        <p:spPr bwMode="auto">
          <a:xfrm>
            <a:off x="9038760" y="1640468"/>
            <a:ext cx="1975232" cy="9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Waterschapsbelasting - Waterschap Rijn en IJssel">
            <a:extLst>
              <a:ext uri="{FF2B5EF4-FFF2-40B4-BE49-F238E27FC236}">
                <a16:creationId xmlns:a16="http://schemas.microsoft.com/office/drawing/2014/main" id="{ABA48ABF-E020-6853-6620-4348B9BCC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10091" r="4124" b="6070"/>
          <a:stretch/>
        </p:blipFill>
        <p:spPr bwMode="auto">
          <a:xfrm>
            <a:off x="7176000" y="3414921"/>
            <a:ext cx="2700000" cy="1034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04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9" descr="Afbeelding met buitenshuis, persoon, boom, person&#10;&#10;Automatisch gegenereerde beschrijving">
            <a:extLst>
              <a:ext uri="{FF2B5EF4-FFF2-40B4-BE49-F238E27FC236}">
                <a16:creationId xmlns:a16="http://schemas.microsoft.com/office/drawing/2014/main" id="{0D5DAFA6-ED0F-96E4-FB26-B08910392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4" r="18506" b="680"/>
          <a:stretch/>
        </p:blipFill>
        <p:spPr>
          <a:xfrm>
            <a:off x="2099855" y="4709207"/>
            <a:ext cx="1475929" cy="1647618"/>
          </a:xfrm>
          <a:prstGeom prst="rect">
            <a:avLst/>
          </a:prstGeom>
        </p:spPr>
      </p:pic>
      <p:pic>
        <p:nvPicPr>
          <p:cNvPr id="5" name="Afbeelding 20" descr="Afbeelding met persoon, buitenshuis&#10;&#10;Automatisch gegenereerde beschrijving">
            <a:extLst>
              <a:ext uri="{FF2B5EF4-FFF2-40B4-BE49-F238E27FC236}">
                <a16:creationId xmlns:a16="http://schemas.microsoft.com/office/drawing/2014/main" id="{4DF4328E-CB65-AB79-A156-ADE3B5D27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636" y="4662961"/>
            <a:ext cx="1471153" cy="1749310"/>
          </a:xfrm>
          <a:prstGeom prst="rect">
            <a:avLst/>
          </a:prstGeom>
        </p:spPr>
      </p:pic>
      <p:pic>
        <p:nvPicPr>
          <p:cNvPr id="6" name="Afbeelding 21" descr="Afbeelding met persoon, militair uniform, grond, staan&#10;&#10;Automatisch gegenereerde beschrijving">
            <a:extLst>
              <a:ext uri="{FF2B5EF4-FFF2-40B4-BE49-F238E27FC236}">
                <a16:creationId xmlns:a16="http://schemas.microsoft.com/office/drawing/2014/main" id="{40877D30-266F-37C5-4147-357D8F7F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29" b="15247"/>
          <a:stretch/>
        </p:blipFill>
        <p:spPr>
          <a:xfrm>
            <a:off x="8142619" y="4664353"/>
            <a:ext cx="1480406" cy="1738051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885AF9B2-0AAF-9321-10EE-847946648BBA}"/>
              </a:ext>
            </a:extLst>
          </p:cNvPr>
          <p:cNvGrpSpPr/>
          <p:nvPr/>
        </p:nvGrpSpPr>
        <p:grpSpPr>
          <a:xfrm>
            <a:off x="1763483" y="2609968"/>
            <a:ext cx="1812301" cy="1208805"/>
            <a:chOff x="989243" y="2647603"/>
            <a:chExt cx="1812301" cy="1208805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39937FB-C2B3-1E20-368A-E271662735BC}"/>
                </a:ext>
              </a:extLst>
            </p:cNvPr>
            <p:cNvSpPr/>
            <p:nvPr/>
          </p:nvSpPr>
          <p:spPr>
            <a:xfrm>
              <a:off x="989243" y="2647603"/>
              <a:ext cx="1812301" cy="1208805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69EA10CB-17A3-A376-A0AE-4AEA1A04340E}"/>
                </a:ext>
              </a:extLst>
            </p:cNvPr>
            <p:cNvSpPr txBox="1"/>
            <p:nvPr/>
          </p:nvSpPr>
          <p:spPr>
            <a:xfrm>
              <a:off x="1279211" y="2647603"/>
              <a:ext cx="1522333" cy="1208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0904" rIns="120904" bIns="120904" numCol="1" spcCol="1270" anchor="ctr" anchorCtr="0">
              <a:noAutofit/>
            </a:bodyPr>
            <a:lstStyle/>
            <a:p>
              <a:pPr marL="0" lvl="0" indent="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700" kern="1200" dirty="0"/>
                <a:t>De vervuiler betaald principe 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642CE383-F09F-B046-FB01-A71C07E09619}"/>
              </a:ext>
            </a:extLst>
          </p:cNvPr>
          <p:cNvGrpSpPr/>
          <p:nvPr/>
        </p:nvGrpSpPr>
        <p:grpSpPr>
          <a:xfrm>
            <a:off x="774993" y="2129601"/>
            <a:ext cx="1208201" cy="1208201"/>
            <a:chOff x="753" y="2167236"/>
            <a:chExt cx="1208201" cy="1208201"/>
          </a:xfrm>
        </p:grpSpPr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79738046-0680-1C2B-2E5A-792F16D760E2}"/>
                </a:ext>
              </a:extLst>
            </p:cNvPr>
            <p:cNvSpPr/>
            <p:nvPr/>
          </p:nvSpPr>
          <p:spPr>
            <a:xfrm>
              <a:off x="753" y="2167236"/>
              <a:ext cx="1208201" cy="12082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al 6">
              <a:extLst>
                <a:ext uri="{FF2B5EF4-FFF2-40B4-BE49-F238E27FC236}">
                  <a16:creationId xmlns:a16="http://schemas.microsoft.com/office/drawing/2014/main" id="{B78F6E94-3962-FC6F-808E-9E4FB04FCFFB}"/>
                </a:ext>
              </a:extLst>
            </p:cNvPr>
            <p:cNvSpPr txBox="1"/>
            <p:nvPr/>
          </p:nvSpPr>
          <p:spPr>
            <a:xfrm>
              <a:off x="177690" y="2344173"/>
              <a:ext cx="854327" cy="854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100" b="1" kern="1200" dirty="0">
                  <a:solidFill>
                    <a:schemeClr val="bg1"/>
                  </a:solidFill>
                </a:rPr>
                <a:t>Belasting medewerker heffingen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F92D5524-3628-33FD-583D-8C33F377A385}"/>
              </a:ext>
            </a:extLst>
          </p:cNvPr>
          <p:cNvGrpSpPr/>
          <p:nvPr/>
        </p:nvGrpSpPr>
        <p:grpSpPr>
          <a:xfrm>
            <a:off x="4762058" y="2612881"/>
            <a:ext cx="1812301" cy="1208805"/>
            <a:chOff x="3987818" y="2650516"/>
            <a:chExt cx="1812301" cy="1208805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8FD2C14-C757-B682-BDF4-A6BC2E47B004}"/>
                </a:ext>
              </a:extLst>
            </p:cNvPr>
            <p:cNvSpPr/>
            <p:nvPr/>
          </p:nvSpPr>
          <p:spPr>
            <a:xfrm>
              <a:off x="3987818" y="2650516"/>
              <a:ext cx="1812301" cy="1208805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23692AD5-7AE1-D8BF-6FA9-948CDBE4D888}"/>
                </a:ext>
              </a:extLst>
            </p:cNvPr>
            <p:cNvSpPr txBox="1"/>
            <p:nvPr/>
          </p:nvSpPr>
          <p:spPr>
            <a:xfrm>
              <a:off x="4277786" y="2650516"/>
              <a:ext cx="1522333" cy="1208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0904" rIns="120904" bIns="120904" numCol="1" spcCol="1270" anchor="ctr" anchorCtr="0">
              <a:noAutofit/>
            </a:bodyPr>
            <a:lstStyle/>
            <a:p>
              <a:pPr marL="0" lvl="0" indent="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700" b="0">
                  <a:solidFill>
                    <a:srgbClr val="202124"/>
                  </a:solidFill>
                  <a:latin typeface="Calibri"/>
                  <a:ea typeface="Calibri"/>
                  <a:cs typeface="Arial"/>
                </a:rPr>
                <a:t>Bestuursrecht </a:t>
              </a:r>
              <a:endParaRPr lang="nl-NL" sz="1700" b="0" kern="1200" dirty="0">
                <a:solidFill>
                  <a:srgbClr val="202124"/>
                </a:solidFill>
                <a:latin typeface="Calibri"/>
                <a:ea typeface="Calibri"/>
                <a:cs typeface="Arial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01143C05-981A-3B86-7CDF-0DCCC11E3EDA}"/>
              </a:ext>
            </a:extLst>
          </p:cNvPr>
          <p:cNvGrpSpPr/>
          <p:nvPr/>
        </p:nvGrpSpPr>
        <p:grpSpPr>
          <a:xfrm>
            <a:off x="3795497" y="2129601"/>
            <a:ext cx="1208201" cy="1208201"/>
            <a:chOff x="3021257" y="2167236"/>
            <a:chExt cx="1208201" cy="1208201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7171EDEC-F58B-64F5-8737-57C661CF5F24}"/>
                </a:ext>
              </a:extLst>
            </p:cNvPr>
            <p:cNvSpPr/>
            <p:nvPr/>
          </p:nvSpPr>
          <p:spPr>
            <a:xfrm>
              <a:off x="3021257" y="2167236"/>
              <a:ext cx="1208201" cy="12082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al 10">
              <a:extLst>
                <a:ext uri="{FF2B5EF4-FFF2-40B4-BE49-F238E27FC236}">
                  <a16:creationId xmlns:a16="http://schemas.microsoft.com/office/drawing/2014/main" id="{648F94ED-0A7A-F13A-0C97-F00068841833}"/>
                </a:ext>
              </a:extLst>
            </p:cNvPr>
            <p:cNvSpPr txBox="1"/>
            <p:nvPr/>
          </p:nvSpPr>
          <p:spPr>
            <a:xfrm>
              <a:off x="3198194" y="2344173"/>
              <a:ext cx="854327" cy="854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100" b="1" kern="1200" dirty="0">
                  <a:solidFill>
                    <a:schemeClr val="bg1"/>
                  </a:solidFill>
                </a:rPr>
                <a:t>Toezicht-</a:t>
              </a:r>
            </a:p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100" b="1" dirty="0">
                  <a:solidFill>
                    <a:schemeClr val="bg1"/>
                  </a:solidFill>
                </a:rPr>
                <a:t>Houder / handhaving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1E1BD1B-838F-22C9-E557-D746254E3C70}"/>
              </a:ext>
            </a:extLst>
          </p:cNvPr>
          <p:cNvGrpSpPr/>
          <p:nvPr/>
        </p:nvGrpSpPr>
        <p:grpSpPr>
          <a:xfrm>
            <a:off x="7782561" y="2612881"/>
            <a:ext cx="1812301" cy="1208805"/>
            <a:chOff x="7008321" y="2650516"/>
            <a:chExt cx="1812301" cy="1208805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0B2C678-B8C2-357E-C760-C4E8B9ADC67A}"/>
                </a:ext>
              </a:extLst>
            </p:cNvPr>
            <p:cNvSpPr/>
            <p:nvPr/>
          </p:nvSpPr>
          <p:spPr>
            <a:xfrm>
              <a:off x="7008321" y="2650516"/>
              <a:ext cx="1812301" cy="1208805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4CB7060C-A62B-4E62-55A3-403879D3E753}"/>
                </a:ext>
              </a:extLst>
            </p:cNvPr>
            <p:cNvSpPr txBox="1"/>
            <p:nvPr/>
          </p:nvSpPr>
          <p:spPr>
            <a:xfrm>
              <a:off x="7298289" y="2650516"/>
              <a:ext cx="1522333" cy="1208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0904" rIns="120904" bIns="120904" numCol="1" spcCol="1270" anchor="ctr" anchorCtr="0">
              <a:noAutofit/>
            </a:bodyPr>
            <a:lstStyle/>
            <a:p>
              <a:pPr marL="0" lvl="0" indent="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700" kern="1200" dirty="0">
                  <a:solidFill>
                    <a:srgbClr val="202124"/>
                  </a:solidFill>
                  <a:latin typeface="Calibri"/>
                  <a:ea typeface="Calibri"/>
                  <a:cs typeface="Calibri"/>
                </a:rPr>
                <a:t> Strafrecht 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CAE7E361-D488-3134-F39F-EC8D1BDF610F}"/>
              </a:ext>
            </a:extLst>
          </p:cNvPr>
          <p:cNvGrpSpPr/>
          <p:nvPr/>
        </p:nvGrpSpPr>
        <p:grpSpPr>
          <a:xfrm>
            <a:off x="6816000" y="2129601"/>
            <a:ext cx="1208201" cy="1208201"/>
            <a:chOff x="6041760" y="2167236"/>
            <a:chExt cx="1208201" cy="1208201"/>
          </a:xfrm>
        </p:grpSpPr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76E03C57-2A44-9AA2-23FB-F1BA70A7A906}"/>
                </a:ext>
              </a:extLst>
            </p:cNvPr>
            <p:cNvSpPr/>
            <p:nvPr/>
          </p:nvSpPr>
          <p:spPr>
            <a:xfrm>
              <a:off x="6041760" y="2167236"/>
              <a:ext cx="1208201" cy="12082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al 14">
              <a:extLst>
                <a:ext uri="{FF2B5EF4-FFF2-40B4-BE49-F238E27FC236}">
                  <a16:creationId xmlns:a16="http://schemas.microsoft.com/office/drawing/2014/main" id="{B8DB3A08-E54E-DF8E-F4E8-918F0CA6EDE5}"/>
                </a:ext>
              </a:extLst>
            </p:cNvPr>
            <p:cNvSpPr txBox="1"/>
            <p:nvPr/>
          </p:nvSpPr>
          <p:spPr>
            <a:xfrm>
              <a:off x="6218697" y="2344173"/>
              <a:ext cx="854327" cy="854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100" kern="1200" dirty="0">
                  <a:solidFill>
                    <a:schemeClr val="bg1"/>
                  </a:solidFill>
                  <a:latin typeface="Calibri"/>
                </a:rPr>
                <a:t> </a:t>
              </a:r>
              <a:r>
                <a:rPr lang="nl-NL" sz="1100" b="1" dirty="0" err="1">
                  <a:solidFill>
                    <a:schemeClr val="bg1"/>
                  </a:solidFill>
                  <a:latin typeface="Calibri"/>
                </a:rPr>
                <a:t>Opsporings-ambtenaar</a:t>
              </a:r>
              <a:endParaRPr lang="nl-NL" sz="1100" b="1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Afbeelding 401" descr="Afbeelding met diagram&#10;&#10;Automatisch gegenereerde beschrijving">
            <a:extLst>
              <a:ext uri="{FF2B5EF4-FFF2-40B4-BE49-F238E27FC236}">
                <a16:creationId xmlns:a16="http://schemas.microsoft.com/office/drawing/2014/main" id="{B55F9C3C-E9E5-0E22-35D5-479C3038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047" y="468770"/>
            <a:ext cx="2743200" cy="1400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3017CD5D-8D15-27C1-A7F6-94293E9D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744328"/>
            <a:ext cx="10941600" cy="647562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Bevoegdheden combineren</a:t>
            </a:r>
          </a:p>
        </p:txBody>
      </p:sp>
    </p:spTree>
    <p:extLst>
      <p:ext uri="{BB962C8B-B14F-4D97-AF65-F5344CB8AC3E}">
        <p14:creationId xmlns:p14="http://schemas.microsoft.com/office/powerpoint/2010/main" val="1220059570"/>
      </p:ext>
    </p:extLst>
  </p:cSld>
  <p:clrMapOvr>
    <a:masterClrMapping/>
  </p:clrMapOvr>
</p:sld>
</file>

<file path=ppt/theme/theme1.xml><?xml version="1.0" encoding="utf-8"?>
<a:theme xmlns:a="http://schemas.openxmlformats.org/drawingml/2006/main" name="Vechtstromen">
  <a:themeElements>
    <a:clrScheme name="Waterschap Blauwe variant">
      <a:dk1>
        <a:srgbClr val="102C70"/>
      </a:dk1>
      <a:lt1>
        <a:srgbClr val="009FEE"/>
      </a:lt1>
      <a:dk2>
        <a:srgbClr val="FFFFFF"/>
      </a:dk2>
      <a:lt2>
        <a:srgbClr val="FFFFFF"/>
      </a:lt2>
      <a:accent1>
        <a:srgbClr val="005EB0"/>
      </a:accent1>
      <a:accent2>
        <a:srgbClr val="B4D012"/>
      </a:accent2>
      <a:accent3>
        <a:srgbClr val="F07F0A"/>
      </a:accent3>
      <a:accent4>
        <a:srgbClr val="9E007D"/>
      </a:accent4>
      <a:accent5>
        <a:srgbClr val="E0001B"/>
      </a:accent5>
      <a:accent6>
        <a:srgbClr val="4BAD31"/>
      </a:accent6>
      <a:hlink>
        <a:srgbClr val="005EB0"/>
      </a:hlink>
      <a:folHlink>
        <a:srgbClr val="009FE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>
          <a:outerShdw dist="17961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l">
          <a:defRPr sz="160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echtstromen.potx" id="{06D3D93A-C5B8-42F7-8F1F-C58A70EA6239}" vid="{3C7086FD-C256-4F51-BA2E-74A6FBBF33DA}"/>
    </a:ext>
  </a:extLst>
</a:theme>
</file>

<file path=ppt/theme/theme2.xml><?xml version="1.0" encoding="utf-8"?>
<a:theme xmlns:a="http://schemas.openxmlformats.org/drawingml/2006/main" name="Kantoorthema">
  <a:themeElements>
    <a:clrScheme name="Waterschap Blauwe variant">
      <a:dk1>
        <a:srgbClr val="102C70"/>
      </a:dk1>
      <a:lt1>
        <a:srgbClr val="009FEE"/>
      </a:lt1>
      <a:dk2>
        <a:srgbClr val="FFFFFF"/>
      </a:dk2>
      <a:lt2>
        <a:srgbClr val="FFFFFF"/>
      </a:lt2>
      <a:accent1>
        <a:srgbClr val="005EB0"/>
      </a:accent1>
      <a:accent2>
        <a:srgbClr val="B4D012"/>
      </a:accent2>
      <a:accent3>
        <a:srgbClr val="F07F0A"/>
      </a:accent3>
      <a:accent4>
        <a:srgbClr val="9E007D"/>
      </a:accent4>
      <a:accent5>
        <a:srgbClr val="E0001B"/>
      </a:accent5>
      <a:accent6>
        <a:srgbClr val="4BAD31"/>
      </a:accent6>
      <a:hlink>
        <a:srgbClr val="005EB0"/>
      </a:hlink>
      <a:folHlink>
        <a:srgbClr val="009FE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Waterschap Blauwe variant">
      <a:dk1>
        <a:srgbClr val="102C70"/>
      </a:dk1>
      <a:lt1>
        <a:srgbClr val="009FEE"/>
      </a:lt1>
      <a:dk2>
        <a:srgbClr val="FFFFFF"/>
      </a:dk2>
      <a:lt2>
        <a:srgbClr val="FFFFFF"/>
      </a:lt2>
      <a:accent1>
        <a:srgbClr val="005EB0"/>
      </a:accent1>
      <a:accent2>
        <a:srgbClr val="B4D012"/>
      </a:accent2>
      <a:accent3>
        <a:srgbClr val="F07F0A"/>
      </a:accent3>
      <a:accent4>
        <a:srgbClr val="9E007D"/>
      </a:accent4>
      <a:accent5>
        <a:srgbClr val="E0001B"/>
      </a:accent5>
      <a:accent6>
        <a:srgbClr val="4BAD31"/>
      </a:accent6>
      <a:hlink>
        <a:srgbClr val="005EB0"/>
      </a:hlink>
      <a:folHlink>
        <a:srgbClr val="009FEE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F3B7E8AD8A334E8456DEDC95BC0569" ma:contentTypeVersion="18" ma:contentTypeDescription="Een nieuw document maken." ma:contentTypeScope="" ma:versionID="f9cfb69a86a2a66196103a33a1676efa">
  <xsd:schema xmlns:xsd="http://www.w3.org/2001/XMLSchema" xmlns:xs="http://www.w3.org/2001/XMLSchema" xmlns:p="http://schemas.microsoft.com/office/2006/metadata/properties" xmlns:ns2="dea01d0b-0a47-46b9-9049-0ab1c3ca9b9b" xmlns:ns3="143b41b0-a0f1-4067-b9fe-d917b49f3447" targetNamespace="http://schemas.microsoft.com/office/2006/metadata/properties" ma:root="true" ma:fieldsID="b8c4608f4c1d2c072c2173952c54a2e2" ns2:_="" ns3:_="">
    <xsd:import namespace="dea01d0b-0a47-46b9-9049-0ab1c3ca9b9b"/>
    <xsd:import namespace="143b41b0-a0f1-4067-b9fe-d917b49f344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Archiver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01d0b-0a47-46b9-9049-0ab1c3ca9b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4d07e5-e2b1-4923-8644-aa88e6cde793}" ma:internalName="TaxCatchAll" ma:showField="CatchAllData" ma:web="dea01d0b-0a47-46b9-9049-0ab1c3ca9b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3b41b0-a0f1-4067-b9fe-d917b49f34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f0dec7d6-9cdb-469c-a7e9-4d34da120f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Archiveren" ma:index="25" nillable="true" ma:displayName="Archiveren" ma:format="Dropdown" ma:internalName="Archiveren">
      <xsd:simpleType>
        <xsd:restriction base="dms:Choice">
          <xsd:enumeration value="Ja"/>
          <xsd:enumeration value="Nee"/>
          <xsd:enumeration value="Gearchiveer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ea01d0b-0a47-46b9-9049-0ab1c3ca9b9b">
      <UserInfo>
        <DisplayName>Odyl Zwienenberg - Jonkers</DisplayName>
        <AccountId>27</AccountId>
        <AccountType/>
      </UserInfo>
    </SharedWithUsers>
    <TaxCatchAll xmlns="dea01d0b-0a47-46b9-9049-0ab1c3ca9b9b" xsi:nil="true"/>
    <lcf76f155ced4ddcb4097134ff3c332f xmlns="143b41b0-a0f1-4067-b9fe-d917b49f3447">
      <Terms xmlns="http://schemas.microsoft.com/office/infopath/2007/PartnerControls"/>
    </lcf76f155ced4ddcb4097134ff3c332f>
    <Archiveren xmlns="143b41b0-a0f1-4067-b9fe-d917b49f3447" xsi:nil="true"/>
  </documentManagement>
</p:properties>
</file>

<file path=customXml/itemProps1.xml><?xml version="1.0" encoding="utf-8"?>
<ds:datastoreItem xmlns:ds="http://schemas.openxmlformats.org/officeDocument/2006/customXml" ds:itemID="{47B95182-EF81-48D9-9F19-C516867DB9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a01d0b-0a47-46b9-9049-0ab1c3ca9b9b"/>
    <ds:schemaRef ds:uri="143b41b0-a0f1-4067-b9fe-d917b49f34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B37298-AC6A-4CF4-8C42-126B74531B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091839-DCCC-4663-9F5E-2C9CC6CB3ED5}">
  <ds:schemaRefs>
    <ds:schemaRef ds:uri="http://schemas.microsoft.com/office/2006/metadata/properties"/>
    <ds:schemaRef ds:uri="http://schemas.microsoft.com/office/infopath/2007/PartnerControls"/>
    <ds:schemaRef ds:uri="dea01d0b-0a47-46b9-9049-0ab1c3ca9b9b"/>
    <ds:schemaRef ds:uri="143b41b0-a0f1-4067-b9fe-d917b49f34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20936</TotalTime>
  <Words>1030</Words>
  <Application>Microsoft Office PowerPoint</Application>
  <PresentationFormat>Breedbeeld</PresentationFormat>
  <Paragraphs>169</Paragraphs>
  <Slides>17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Vechtstromen</vt:lpstr>
      <vt:lpstr>Project Gevelcontroles  </vt:lpstr>
      <vt:lpstr>Mijn functie</vt:lpstr>
      <vt:lpstr>Werkgebied Vechtstromen: Zuidoost Drenthe, Twente en het Vechtdal</vt:lpstr>
      <vt:lpstr>Kerngegevens</vt:lpstr>
      <vt:lpstr>Project Gevelcontroles 2021-2023 Onze blinde vlekken zichtbaar maken, voor een brongerichte aanpak! </vt:lpstr>
      <vt:lpstr>Doelstellingen van het project </vt:lpstr>
      <vt:lpstr>Proces op hoofdlijnen </vt:lpstr>
      <vt:lpstr>Intern &amp; extern betrokkenen  </vt:lpstr>
      <vt:lpstr>Bevoegdheden combineren</vt:lpstr>
      <vt:lpstr> </vt:lpstr>
      <vt:lpstr>Trechteren </vt:lpstr>
      <vt:lpstr>Standaard Bedrijfsindeling </vt:lpstr>
      <vt:lpstr>FieldMaps  (voortgang op digitaal dashboard voor management)</vt:lpstr>
      <vt:lpstr>FieldMaps gekoppeld aan Survey 123 (automatische impact analyse op RWZI)</vt:lpstr>
      <vt:lpstr>Lessons learned</vt:lpstr>
      <vt:lpstr>Successen </vt:lpstr>
      <vt:lpstr>Hartelijk dank voor uw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weg naar Vechtstromen</dc:title>
  <dc:creator>Stefan Kuks</dc:creator>
  <cp:lastModifiedBy>Andras Koops</cp:lastModifiedBy>
  <cp:revision>536</cp:revision>
  <cp:lastPrinted>2014-07-02T13:39:31Z</cp:lastPrinted>
  <dcterms:created xsi:type="dcterms:W3CDTF">2013-11-07T14:23:16Z</dcterms:created>
  <dcterms:modified xsi:type="dcterms:W3CDTF">2023-11-06T22:30:24Z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0x0101000DF3B7E8AD8A334E8456DEDC95BC0569</vt:lpwstr>
  </property>
  <property fmtid="{D5CDD505-2E9C-101B-9397-08002B2CF9AE}" pid="3" name="MediaServiceImageTags">
    <vt:lpwstr/>
  </property>
</Properties>
</file>