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182560-3801-8D13-990A-E5EC0F7B9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937E17B-BB05-6568-A92A-C34B9C0DE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ED2A11-54E9-92D1-BB20-1FC5CA31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7DFE-981B-469D-84DB-AF94D317415D}" type="datetimeFigureOut">
              <a:rPr lang="nl-NL" smtClean="0"/>
              <a:t>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D5D9F9-5534-A946-509C-F8323CB9D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804DC6-AC85-DBE4-1027-7F14A7BEF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2AF8-3607-4BAC-88B0-3FB685DA7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913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664921-F0F6-15B4-7976-C3ECD127D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5746E05-90B2-7E60-0BED-5152244EF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4485F7-B5B7-1A64-1135-2A796A98A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7DFE-981B-469D-84DB-AF94D317415D}" type="datetimeFigureOut">
              <a:rPr lang="nl-NL" smtClean="0"/>
              <a:t>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BA70CD-7445-3904-0ED3-0942AED14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97F575-E805-C333-78FB-EC67F8BFC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2AF8-3607-4BAC-88B0-3FB685DA7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577869D-E227-F6D7-C391-9B69DFC6DA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92F97B8-881E-531F-1337-699CB3FAC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A33192-F7C9-1100-DDD2-CEF265BEC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7DFE-981B-469D-84DB-AF94D317415D}" type="datetimeFigureOut">
              <a:rPr lang="nl-NL" smtClean="0"/>
              <a:t>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2BCB7C-442C-FD4A-7353-1812BF3BF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30DC70-A346-41E4-28BD-5597DFC2B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2AF8-3607-4BAC-88B0-3FB685DA7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83B03C-4202-4F45-D251-6D8A0C747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201E03-F152-C4A3-0A47-3A6788175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551AC1D-17D4-1C15-C38C-515E46AC0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7DFE-981B-469D-84DB-AF94D317415D}" type="datetimeFigureOut">
              <a:rPr lang="nl-NL" smtClean="0"/>
              <a:t>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888B59-8374-97A0-8854-962A03EAE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33592A-A08B-2B95-8F51-D8D019BF1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2AF8-3607-4BAC-88B0-3FB685DA7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47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7AC77A-72F8-F5A5-B62D-C0F16C3F8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C5B17F6-DAF9-9071-0E58-9DD082566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4278FF-0425-C296-B1EE-516E28657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7DFE-981B-469D-84DB-AF94D317415D}" type="datetimeFigureOut">
              <a:rPr lang="nl-NL" smtClean="0"/>
              <a:t>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F4A3B7-55C6-F0E8-5DA8-9D9ED06FE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55869D-8112-F778-B5A4-BA4138885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2AF8-3607-4BAC-88B0-3FB685DA7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704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5FB332-58ED-CB4D-7AD2-3B5538F1B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56766A-B7C6-58F4-7A57-2C8FF98A94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76B219A-CB78-F02F-6700-AFEA1ADE6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783D7F-C140-3757-3332-F2561D77D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7DFE-981B-469D-84DB-AF94D317415D}" type="datetimeFigureOut">
              <a:rPr lang="nl-NL" smtClean="0"/>
              <a:t>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7891438-98D2-673F-5C9B-8BDEEBB65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DDBA3E0-7640-33F2-6346-FB4427BBF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2AF8-3607-4BAC-88B0-3FB685DA7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8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ADDDE5-8535-6D74-2CE6-D44FE9363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E107446-FC3A-C7AD-7F75-27CA97ABC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7A42832-C270-DED5-2141-9A6E2E58C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AFE2404-EA28-957A-74EA-FFF99E7DD7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90D27FE-A4AF-0033-B179-83864F305A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F8E85B4-6A0A-7FB2-BA6A-89D27A4A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7DFE-981B-469D-84DB-AF94D317415D}" type="datetimeFigureOut">
              <a:rPr lang="nl-NL" smtClean="0"/>
              <a:t>3-11-2023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CE983BD-2255-1DC2-084F-3AD6E0EF8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66BD573-B731-C078-B7DB-285F75A99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2AF8-3607-4BAC-88B0-3FB685DA7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599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C95FB1-C6A0-D815-1A37-688D6E250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5A24A4B-53CF-0894-38EC-F6209AE06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7DFE-981B-469D-84DB-AF94D317415D}" type="datetimeFigureOut">
              <a:rPr lang="nl-NL" smtClean="0"/>
              <a:t>3-11-2023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95D4FE6-F707-0314-49D1-F18CA5662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B669EC7-36BE-CA32-A5AE-26FD2B640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2AF8-3607-4BAC-88B0-3FB685DA7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103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13E3EB5-268D-BB77-B410-6AF90B5EE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7DFE-981B-469D-84DB-AF94D317415D}" type="datetimeFigureOut">
              <a:rPr lang="nl-NL" smtClean="0"/>
              <a:t>3-11-2023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AFF4B06-3917-9BA9-C89C-DFAFFA92A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D0D0DC0-5BCD-BEBF-4159-C1D80A1D5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2AF8-3607-4BAC-88B0-3FB685DA7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311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E50504-E95A-A1AD-AEF7-762B3B0A7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616E94-8481-E656-14F7-1D7E6DB44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55C89F0-67B7-54BD-E032-4000FCB65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4E2AF06-9887-3CB6-BC49-2857D81D0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7DFE-981B-469D-84DB-AF94D317415D}" type="datetimeFigureOut">
              <a:rPr lang="nl-NL" smtClean="0"/>
              <a:t>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7AE9B4E-E16C-76C7-576F-834D8C01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17B6376-539D-AAFD-67F8-35F261D2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2AF8-3607-4BAC-88B0-3FB685DA7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143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56D948-8673-55B9-0143-BFC71310B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958B89A-3BBF-DC7A-7E1A-4354FAD53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8D6865F-8380-FF91-DC9F-F5A39179F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79A735D-7187-208E-35B6-1F10F4C18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7DFE-981B-469D-84DB-AF94D317415D}" type="datetimeFigureOut">
              <a:rPr lang="nl-NL" smtClean="0"/>
              <a:t>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B4536F4-3971-F51D-9B47-55124769E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68AB03E-3BC3-FCC6-36A7-52B66F2EB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F2AF8-3607-4BAC-88B0-3FB685DA7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10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D05E5BC-15D6-B3F7-21A7-317C7584F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702CFF1-9114-5802-5989-132E52481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966B66-9F0F-ED22-B493-44A3A3D87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C7DFE-981B-469D-84DB-AF94D317415D}" type="datetimeFigureOut">
              <a:rPr lang="nl-NL" smtClean="0"/>
              <a:t>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559ECE-C647-ACAD-09A7-A224A5588C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9E70BA-7956-E185-2241-D64EED2F8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F2AF8-3607-4BAC-88B0-3FB685DA7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543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6BDE7862-7454-3FC0-2F33-A52840DC8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60" y="271022"/>
            <a:ext cx="10955279" cy="631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65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B27298E-A6DF-44C9-DA6D-5BCE24E672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721" y="800100"/>
            <a:ext cx="10472279" cy="521017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58AC0358-6FA3-2BA1-A8E0-A68D5D97F5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000" y="6000630"/>
            <a:ext cx="10736173" cy="85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4074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Breedbeeld</PresentationFormat>
  <Paragraphs>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>Waterschap Noorderzijlvest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Kees de Jong</dc:creator>
  <cp:lastModifiedBy>Kees de Jong</cp:lastModifiedBy>
  <cp:revision>1</cp:revision>
  <dcterms:created xsi:type="dcterms:W3CDTF">2023-11-03T10:12:39Z</dcterms:created>
  <dcterms:modified xsi:type="dcterms:W3CDTF">2023-11-03T10:18:44Z</dcterms:modified>
</cp:coreProperties>
</file>